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68" r:id="rId3"/>
    <p:sldId id="265" r:id="rId4"/>
    <p:sldId id="267" r:id="rId5"/>
    <p:sldId id="269" r:id="rId6"/>
  </p:sldIdLst>
  <p:sldSz cx="12192000" cy="6858000"/>
  <p:notesSz cx="6858000" cy="9144000"/>
  <p:defaultTextStyle>
    <a:defPPr>
      <a:defRPr lang="es-S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FDDB801-FFEE-4F56-A301-96CC5E8917B5}" v="145" dt="2026-04-10T17:43:41.13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89" autoAdjust="0"/>
    <p:restoredTop sz="94660"/>
  </p:normalViewPr>
  <p:slideViewPr>
    <p:cSldViewPr snapToGrid="0">
      <p:cViewPr varScale="1">
        <p:scale>
          <a:sx n="88" d="100"/>
          <a:sy n="88" d="100"/>
        </p:scale>
        <p:origin x="126" y="2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ime F León" userId="939f3b12e4bb1b9e" providerId="LiveId" clId="{EC910337-5AEB-4715-BA36-74E0079CA5F7}"/>
    <pc:docChg chg="undo custSel addSld delSld modSld sldOrd">
      <pc:chgData name="Jaime F León" userId="939f3b12e4bb1b9e" providerId="LiveId" clId="{EC910337-5AEB-4715-BA36-74E0079CA5F7}" dt="2026-04-10T17:52:30.986" v="519" actId="1036"/>
      <pc:docMkLst>
        <pc:docMk/>
      </pc:docMkLst>
      <pc:sldChg chg="addSp delSp modSp mod ord delAnim modAnim">
        <pc:chgData name="Jaime F León" userId="939f3b12e4bb1b9e" providerId="LiveId" clId="{EC910337-5AEB-4715-BA36-74E0079CA5F7}" dt="2026-04-10T17:50:43.373" v="501" actId="1076"/>
        <pc:sldMkLst>
          <pc:docMk/>
          <pc:sldMk cId="536062889" sldId="256"/>
        </pc:sldMkLst>
        <pc:spChg chg="mod">
          <ac:chgData name="Jaime F León" userId="939f3b12e4bb1b9e" providerId="LiveId" clId="{EC910337-5AEB-4715-BA36-74E0079CA5F7}" dt="2026-04-10T17:31:36.035" v="363" actId="1076"/>
          <ac:spMkLst>
            <pc:docMk/>
            <pc:sldMk cId="536062889" sldId="256"/>
            <ac:spMk id="2" creationId="{A52D763A-C303-4F1A-3DB4-3F5E70F19074}"/>
          </ac:spMkLst>
        </pc:spChg>
        <pc:spChg chg="del mod">
          <ac:chgData name="Jaime F León" userId="939f3b12e4bb1b9e" providerId="LiveId" clId="{EC910337-5AEB-4715-BA36-74E0079CA5F7}" dt="2026-04-10T17:31:22.756" v="361" actId="478"/>
          <ac:spMkLst>
            <pc:docMk/>
            <pc:sldMk cId="536062889" sldId="256"/>
            <ac:spMk id="3" creationId="{4F88DAC2-96D3-BC82-FF9D-3EA77E661A8A}"/>
          </ac:spMkLst>
        </pc:spChg>
        <pc:spChg chg="add del mod">
          <ac:chgData name="Jaime F León" userId="939f3b12e4bb1b9e" providerId="LiveId" clId="{EC910337-5AEB-4715-BA36-74E0079CA5F7}" dt="2026-04-10T17:31:31.783" v="362" actId="478"/>
          <ac:spMkLst>
            <pc:docMk/>
            <pc:sldMk cId="536062889" sldId="256"/>
            <ac:spMk id="7" creationId="{D957384C-890E-F0B0-01A6-371B1456CA68}"/>
          </ac:spMkLst>
        </pc:spChg>
        <pc:spChg chg="del">
          <ac:chgData name="Jaime F León" userId="939f3b12e4bb1b9e" providerId="LiveId" clId="{EC910337-5AEB-4715-BA36-74E0079CA5F7}" dt="2026-04-10T17:10:43.747" v="182" actId="26606"/>
          <ac:spMkLst>
            <pc:docMk/>
            <pc:sldMk cId="536062889" sldId="256"/>
            <ac:spMk id="9" creationId="{0671A8AE-40A1-4631-A6B8-581AFF065482}"/>
          </ac:spMkLst>
        </pc:spChg>
        <pc:spChg chg="del">
          <ac:chgData name="Jaime F León" userId="939f3b12e4bb1b9e" providerId="LiveId" clId="{EC910337-5AEB-4715-BA36-74E0079CA5F7}" dt="2026-04-10T17:10:43.747" v="182" actId="26606"/>
          <ac:spMkLst>
            <pc:docMk/>
            <pc:sldMk cId="536062889" sldId="256"/>
            <ac:spMk id="11" creationId="{AB58EF07-17C2-48CF-ABB0-EEF1F17CB8F0}"/>
          </ac:spMkLst>
        </pc:spChg>
        <pc:spChg chg="del">
          <ac:chgData name="Jaime F León" userId="939f3b12e4bb1b9e" providerId="LiveId" clId="{EC910337-5AEB-4715-BA36-74E0079CA5F7}" dt="2026-04-10T17:10:43.747" v="182" actId="26606"/>
          <ac:spMkLst>
            <pc:docMk/>
            <pc:sldMk cId="536062889" sldId="256"/>
            <ac:spMk id="13" creationId="{AF2F604E-43BE-4DC3-B983-E071523364F8}"/>
          </ac:spMkLst>
        </pc:spChg>
        <pc:spChg chg="del">
          <ac:chgData name="Jaime F León" userId="939f3b12e4bb1b9e" providerId="LiveId" clId="{EC910337-5AEB-4715-BA36-74E0079CA5F7}" dt="2026-04-10T17:10:43.747" v="182" actId="26606"/>
          <ac:spMkLst>
            <pc:docMk/>
            <pc:sldMk cId="536062889" sldId="256"/>
            <ac:spMk id="15" creationId="{08C9B587-E65E-4B52-B37C-ABEBB6E87928}"/>
          </ac:spMkLst>
        </pc:spChg>
        <pc:spChg chg="add">
          <ac:chgData name="Jaime F León" userId="939f3b12e4bb1b9e" providerId="LiveId" clId="{EC910337-5AEB-4715-BA36-74E0079CA5F7}" dt="2026-04-10T17:10:43.747" v="182" actId="26606"/>
          <ac:spMkLst>
            <pc:docMk/>
            <pc:sldMk cId="536062889" sldId="256"/>
            <ac:spMk id="20" creationId="{362D44EE-C852-4460-B8B5-C4F2BC20510C}"/>
          </ac:spMkLst>
        </pc:spChg>
        <pc:spChg chg="add">
          <ac:chgData name="Jaime F León" userId="939f3b12e4bb1b9e" providerId="LiveId" clId="{EC910337-5AEB-4715-BA36-74E0079CA5F7}" dt="2026-04-10T17:10:43.747" v="182" actId="26606"/>
          <ac:spMkLst>
            <pc:docMk/>
            <pc:sldMk cId="536062889" sldId="256"/>
            <ac:spMk id="22" creationId="{658970D8-8D1D-4B5C-894B-E871CC86543D}"/>
          </ac:spMkLst>
        </pc:spChg>
        <pc:spChg chg="add">
          <ac:chgData name="Jaime F León" userId="939f3b12e4bb1b9e" providerId="LiveId" clId="{EC910337-5AEB-4715-BA36-74E0079CA5F7}" dt="2026-04-10T17:10:43.747" v="182" actId="26606"/>
          <ac:spMkLst>
            <pc:docMk/>
            <pc:sldMk cId="536062889" sldId="256"/>
            <ac:spMk id="26" creationId="{03C2051E-A88D-48E5-BACF-AAED17892722}"/>
          </ac:spMkLst>
        </pc:spChg>
        <pc:spChg chg="add">
          <ac:chgData name="Jaime F León" userId="939f3b12e4bb1b9e" providerId="LiveId" clId="{EC910337-5AEB-4715-BA36-74E0079CA5F7}" dt="2026-04-10T17:10:43.747" v="182" actId="26606"/>
          <ac:spMkLst>
            <pc:docMk/>
            <pc:sldMk cId="536062889" sldId="256"/>
            <ac:spMk id="30" creationId="{D2929CB1-0E3C-4B2D-ADC5-0154FB33BA44}"/>
          </ac:spMkLst>
        </pc:spChg>
        <pc:spChg chg="add">
          <ac:chgData name="Jaime F León" userId="939f3b12e4bb1b9e" providerId="LiveId" clId="{EC910337-5AEB-4715-BA36-74E0079CA5F7}" dt="2026-04-10T17:10:43.747" v="182" actId="26606"/>
          <ac:spMkLst>
            <pc:docMk/>
            <pc:sldMk cId="536062889" sldId="256"/>
            <ac:spMk id="32" creationId="{5F2F0C84-BE8C-4DC2-A6D3-30349A801D5C}"/>
          </ac:spMkLst>
        </pc:spChg>
        <pc:picChg chg="del">
          <ac:chgData name="Jaime F León" userId="939f3b12e4bb1b9e" providerId="LiveId" clId="{EC910337-5AEB-4715-BA36-74E0079CA5F7}" dt="2026-04-10T17:02:01.578" v="73" actId="478"/>
          <ac:picMkLst>
            <pc:docMk/>
            <pc:sldMk cId="536062889" sldId="256"/>
            <ac:picMk id="5" creationId="{791BA520-1CFD-D375-EB35-674271920B5A}"/>
          </ac:picMkLst>
        </pc:picChg>
        <pc:picChg chg="add mod">
          <ac:chgData name="Jaime F León" userId="939f3b12e4bb1b9e" providerId="LiveId" clId="{EC910337-5AEB-4715-BA36-74E0079CA5F7}" dt="2026-04-10T17:50:43.373" v="501" actId="1076"/>
          <ac:picMkLst>
            <pc:docMk/>
            <pc:sldMk cId="536062889" sldId="256"/>
            <ac:picMk id="10" creationId="{56C5539D-967C-B787-77D8-08DB71DF46B3}"/>
          </ac:picMkLst>
        </pc:picChg>
      </pc:sldChg>
      <pc:sldChg chg="addSp delSp modSp mod ord modAnim">
        <pc:chgData name="Jaime F León" userId="939f3b12e4bb1b9e" providerId="LiveId" clId="{EC910337-5AEB-4715-BA36-74E0079CA5F7}" dt="2026-04-10T17:51:10.673" v="504" actId="1076"/>
        <pc:sldMkLst>
          <pc:docMk/>
          <pc:sldMk cId="0" sldId="265"/>
        </pc:sldMkLst>
        <pc:spChg chg="mod">
          <ac:chgData name="Jaime F León" userId="939f3b12e4bb1b9e" providerId="LiveId" clId="{EC910337-5AEB-4715-BA36-74E0079CA5F7}" dt="2026-04-10T17:32:29.764" v="368" actId="1076"/>
          <ac:spMkLst>
            <pc:docMk/>
            <pc:sldMk cId="0" sldId="265"/>
            <ac:spMk id="10254" creationId="{00000000-0000-0000-0000-000000000000}"/>
          </ac:spMkLst>
        </pc:spChg>
        <pc:picChg chg="del">
          <ac:chgData name="Jaime F León" userId="939f3b12e4bb1b9e" providerId="LiveId" clId="{EC910337-5AEB-4715-BA36-74E0079CA5F7}" dt="2026-04-10T17:15:50.407" v="192" actId="478"/>
          <ac:picMkLst>
            <pc:docMk/>
            <pc:sldMk cId="0" sldId="265"/>
            <ac:picMk id="2" creationId="{77B38C66-9502-3928-2017-1A98B41965E7}"/>
          </ac:picMkLst>
        </pc:picChg>
        <pc:picChg chg="add mod">
          <ac:chgData name="Jaime F León" userId="939f3b12e4bb1b9e" providerId="LiveId" clId="{EC910337-5AEB-4715-BA36-74E0079CA5F7}" dt="2026-04-10T17:51:10.673" v="504" actId="1076"/>
          <ac:picMkLst>
            <pc:docMk/>
            <pc:sldMk cId="0" sldId="265"/>
            <ac:picMk id="4" creationId="{40BAE7E0-0D95-A06E-11F8-BF01085D468D}"/>
          </ac:picMkLst>
        </pc:picChg>
      </pc:sldChg>
      <pc:sldChg chg="addSp delSp modSp del mod ord">
        <pc:chgData name="Jaime F León" userId="939f3b12e4bb1b9e" providerId="LiveId" clId="{EC910337-5AEB-4715-BA36-74E0079CA5F7}" dt="2026-04-10T17:42:28.076" v="447" actId="47"/>
        <pc:sldMkLst>
          <pc:docMk/>
          <pc:sldMk cId="1487849527" sldId="266"/>
        </pc:sldMkLst>
        <pc:spChg chg="add mod">
          <ac:chgData name="Jaime F León" userId="939f3b12e4bb1b9e" providerId="LiveId" clId="{EC910337-5AEB-4715-BA36-74E0079CA5F7}" dt="2026-04-10T17:20:15.916" v="260" actId="1076"/>
          <ac:spMkLst>
            <pc:docMk/>
            <pc:sldMk cId="1487849527" sldId="266"/>
            <ac:spMk id="2" creationId="{3E1C5F9A-46E1-CD50-EF25-157B708B5BD8}"/>
          </ac:spMkLst>
        </pc:spChg>
        <pc:spChg chg="add del mod">
          <ac:chgData name="Jaime F León" userId="939f3b12e4bb1b9e" providerId="LiveId" clId="{EC910337-5AEB-4715-BA36-74E0079CA5F7}" dt="2026-04-10T17:20:57.286" v="263" actId="21"/>
          <ac:spMkLst>
            <pc:docMk/>
            <pc:sldMk cId="1487849527" sldId="266"/>
            <ac:spMk id="4" creationId="{6A4DFB41-6FC4-C0F3-28CF-BAA3362E8CEB}"/>
          </ac:spMkLst>
        </pc:spChg>
        <pc:spChg chg="mod">
          <ac:chgData name="Jaime F León" userId="939f3b12e4bb1b9e" providerId="LiveId" clId="{EC910337-5AEB-4715-BA36-74E0079CA5F7}" dt="2026-04-10T17:19:40.015" v="252" actId="1076"/>
          <ac:spMkLst>
            <pc:docMk/>
            <pc:sldMk cId="1487849527" sldId="266"/>
            <ac:spMk id="10249" creationId="{0653CD94-C744-1283-FDFC-F5EAC76D3F32}"/>
          </ac:spMkLst>
        </pc:spChg>
        <pc:spChg chg="mod">
          <ac:chgData name="Jaime F León" userId="939f3b12e4bb1b9e" providerId="LiveId" clId="{EC910337-5AEB-4715-BA36-74E0079CA5F7}" dt="2026-04-10T17:19:43.755" v="253" actId="1076"/>
          <ac:spMkLst>
            <pc:docMk/>
            <pc:sldMk cId="1487849527" sldId="266"/>
            <ac:spMk id="10251" creationId="{E3F63B58-3F6C-4D83-1685-C8C93A1216B7}"/>
          </ac:spMkLst>
        </pc:spChg>
        <pc:spChg chg="mod">
          <ac:chgData name="Jaime F León" userId="939f3b12e4bb1b9e" providerId="LiveId" clId="{EC910337-5AEB-4715-BA36-74E0079CA5F7}" dt="2026-04-10T17:19:21.365" v="249" actId="1076"/>
          <ac:spMkLst>
            <pc:docMk/>
            <pc:sldMk cId="1487849527" sldId="266"/>
            <ac:spMk id="10253" creationId="{D2654FDF-CA43-D2B3-9570-185FE65B5D7C}"/>
          </ac:spMkLst>
        </pc:spChg>
        <pc:spChg chg="mod">
          <ac:chgData name="Jaime F León" userId="939f3b12e4bb1b9e" providerId="LiveId" clId="{EC910337-5AEB-4715-BA36-74E0079CA5F7}" dt="2026-04-10T17:20:03.197" v="257" actId="1076"/>
          <ac:spMkLst>
            <pc:docMk/>
            <pc:sldMk cId="1487849527" sldId="266"/>
            <ac:spMk id="10254" creationId="{A90D55C1-2647-3FFA-2966-A487DCFCB145}"/>
          </ac:spMkLst>
        </pc:spChg>
        <pc:picChg chg="mod">
          <ac:chgData name="Jaime F León" userId="939f3b12e4bb1b9e" providerId="LiveId" clId="{EC910337-5AEB-4715-BA36-74E0079CA5F7}" dt="2026-04-10T17:19:16.485" v="248" actId="1076"/>
          <ac:picMkLst>
            <pc:docMk/>
            <pc:sldMk cId="1487849527" sldId="266"/>
            <ac:picMk id="10248" creationId="{18801FEE-E045-E288-65D7-A8A56FC374ED}"/>
          </ac:picMkLst>
        </pc:picChg>
      </pc:sldChg>
      <pc:sldChg chg="addSp delSp modSp new mod ord setBg addAnim delAnim">
        <pc:chgData name="Jaime F León" userId="939f3b12e4bb1b9e" providerId="LiveId" clId="{EC910337-5AEB-4715-BA36-74E0079CA5F7}" dt="2026-04-10T17:52:17.585" v="513" actId="1076"/>
        <pc:sldMkLst>
          <pc:docMk/>
          <pc:sldMk cId="3037344270" sldId="267"/>
        </pc:sldMkLst>
        <pc:spChg chg="mod ord">
          <ac:chgData name="Jaime F León" userId="939f3b12e4bb1b9e" providerId="LiveId" clId="{EC910337-5AEB-4715-BA36-74E0079CA5F7}" dt="2026-04-10T17:47:07.399" v="480" actId="26606"/>
          <ac:spMkLst>
            <pc:docMk/>
            <pc:sldMk cId="3037344270" sldId="267"/>
            <ac:spMk id="2" creationId="{AB9F2F2C-8454-52FA-5893-09247BE204BA}"/>
          </ac:spMkLst>
        </pc:spChg>
        <pc:spChg chg="add del">
          <ac:chgData name="Jaime F León" userId="939f3b12e4bb1b9e" providerId="LiveId" clId="{EC910337-5AEB-4715-BA36-74E0079CA5F7}" dt="2026-04-10T17:17:48.133" v="232" actId="26606"/>
          <ac:spMkLst>
            <pc:docMk/>
            <pc:sldMk cId="3037344270" sldId="267"/>
            <ac:spMk id="7" creationId="{4E1BEB12-92AF-4445-98AD-4C7756E7C93B}"/>
          </ac:spMkLst>
        </pc:spChg>
        <pc:spChg chg="add del">
          <ac:chgData name="Jaime F León" userId="939f3b12e4bb1b9e" providerId="LiveId" clId="{EC910337-5AEB-4715-BA36-74E0079CA5F7}" dt="2026-04-10T17:46:46.923" v="478" actId="26606"/>
          <ac:spMkLst>
            <pc:docMk/>
            <pc:sldMk cId="3037344270" sldId="267"/>
            <ac:spMk id="8" creationId="{ECC07320-C2CA-4E29-8481-9D9E143C7788}"/>
          </ac:spMkLst>
        </pc:spChg>
        <pc:spChg chg="add del">
          <ac:chgData name="Jaime F León" userId="939f3b12e4bb1b9e" providerId="LiveId" clId="{EC910337-5AEB-4715-BA36-74E0079CA5F7}" dt="2026-04-10T17:17:48.133" v="232" actId="26606"/>
          <ac:spMkLst>
            <pc:docMk/>
            <pc:sldMk cId="3037344270" sldId="267"/>
            <ac:spMk id="9" creationId="{D0522C2C-7B5C-48A7-A969-03941E5D2E76}"/>
          </ac:spMkLst>
        </pc:spChg>
        <pc:spChg chg="add del">
          <ac:chgData name="Jaime F León" userId="939f3b12e4bb1b9e" providerId="LiveId" clId="{EC910337-5AEB-4715-BA36-74E0079CA5F7}" dt="2026-04-10T17:46:46.923" v="478" actId="26606"/>
          <ac:spMkLst>
            <pc:docMk/>
            <pc:sldMk cId="3037344270" sldId="267"/>
            <ac:spMk id="10" creationId="{178FB36B-5BFE-42CA-BC60-1115E0D95EEC}"/>
          </ac:spMkLst>
        </pc:spChg>
        <pc:spChg chg="add del">
          <ac:chgData name="Jaime F León" userId="939f3b12e4bb1b9e" providerId="LiveId" clId="{EC910337-5AEB-4715-BA36-74E0079CA5F7}" dt="2026-04-10T17:17:48.133" v="232" actId="26606"/>
          <ac:spMkLst>
            <pc:docMk/>
            <pc:sldMk cId="3037344270" sldId="267"/>
            <ac:spMk id="11" creationId="{9C682A1A-5B2D-4111-BBD6-620165633E5B}"/>
          </ac:spMkLst>
        </pc:spChg>
        <pc:spChg chg="add del">
          <ac:chgData name="Jaime F León" userId="939f3b12e4bb1b9e" providerId="LiveId" clId="{EC910337-5AEB-4715-BA36-74E0079CA5F7}" dt="2026-04-10T17:17:48.133" v="232" actId="26606"/>
          <ac:spMkLst>
            <pc:docMk/>
            <pc:sldMk cId="3037344270" sldId="267"/>
            <ac:spMk id="13" creationId="{D6EE29F2-D77F-4BD0-A20B-334D316A1C9D}"/>
          </ac:spMkLst>
        </pc:spChg>
        <pc:spChg chg="add del">
          <ac:chgData name="Jaime F León" userId="939f3b12e4bb1b9e" providerId="LiveId" clId="{EC910337-5AEB-4715-BA36-74E0079CA5F7}" dt="2026-04-10T17:17:48.133" v="232" actId="26606"/>
          <ac:spMkLst>
            <pc:docMk/>
            <pc:sldMk cId="3037344270" sldId="267"/>
            <ac:spMk id="15" creationId="{22D09ED2-868F-42C6-866E-F92E0CEF314F}"/>
          </ac:spMkLst>
        </pc:spChg>
        <pc:spChg chg="add del">
          <ac:chgData name="Jaime F León" userId="939f3b12e4bb1b9e" providerId="LiveId" clId="{EC910337-5AEB-4715-BA36-74E0079CA5F7}" dt="2026-04-10T17:47:07.399" v="480" actId="26606"/>
          <ac:spMkLst>
            <pc:docMk/>
            <pc:sldMk cId="3037344270" sldId="267"/>
            <ac:spMk id="17" creationId="{FC3D2873-2194-4FB0-BFBA-7E7EEB984862}"/>
          </ac:spMkLst>
        </pc:spChg>
        <pc:spChg chg="add del">
          <ac:chgData name="Jaime F León" userId="939f3b12e4bb1b9e" providerId="LiveId" clId="{EC910337-5AEB-4715-BA36-74E0079CA5F7}" dt="2026-04-10T17:47:07.399" v="480" actId="26606"/>
          <ac:spMkLst>
            <pc:docMk/>
            <pc:sldMk cId="3037344270" sldId="267"/>
            <ac:spMk id="19" creationId="{B228652A-FD81-4A3C-B164-2012BF4EEA56}"/>
          </ac:spMkLst>
        </pc:spChg>
        <pc:spChg chg="add del">
          <ac:chgData name="Jaime F León" userId="939f3b12e4bb1b9e" providerId="LiveId" clId="{EC910337-5AEB-4715-BA36-74E0079CA5F7}" dt="2026-04-10T17:47:07.399" v="480" actId="26606"/>
          <ac:spMkLst>
            <pc:docMk/>
            <pc:sldMk cId="3037344270" sldId="267"/>
            <ac:spMk id="21" creationId="{FE8F25D8-4980-4C67-9E0C-7BE94C9CBFE6}"/>
          </ac:spMkLst>
        </pc:spChg>
        <pc:spChg chg="add del">
          <ac:chgData name="Jaime F León" userId="939f3b12e4bb1b9e" providerId="LiveId" clId="{EC910337-5AEB-4715-BA36-74E0079CA5F7}" dt="2026-04-10T17:47:07.399" v="480" actId="26606"/>
          <ac:spMkLst>
            <pc:docMk/>
            <pc:sldMk cId="3037344270" sldId="267"/>
            <ac:spMk id="23" creationId="{1A214C69-1234-4E5D-91CD-BEA00204258E}"/>
          </ac:spMkLst>
        </pc:spChg>
        <pc:spChg chg="add del">
          <ac:chgData name="Jaime F León" userId="939f3b12e4bb1b9e" providerId="LiveId" clId="{EC910337-5AEB-4715-BA36-74E0079CA5F7}" dt="2026-04-10T17:47:07.399" v="480" actId="26606"/>
          <ac:spMkLst>
            <pc:docMk/>
            <pc:sldMk cId="3037344270" sldId="267"/>
            <ac:spMk id="25" creationId="{F86E49C8-40C0-4E80-BAC0-9A66298F1D1C}"/>
          </ac:spMkLst>
        </pc:spChg>
        <pc:spChg chg="add">
          <ac:chgData name="Jaime F León" userId="939f3b12e4bb1b9e" providerId="LiveId" clId="{EC910337-5AEB-4715-BA36-74E0079CA5F7}" dt="2026-04-10T17:47:07.399" v="480" actId="26606"/>
          <ac:spMkLst>
            <pc:docMk/>
            <pc:sldMk cId="3037344270" sldId="267"/>
            <ac:spMk id="30" creationId="{E6659C6F-A29D-4D83-86DA-5B0289733C09}"/>
          </ac:spMkLst>
        </pc:spChg>
        <pc:spChg chg="add">
          <ac:chgData name="Jaime F León" userId="939f3b12e4bb1b9e" providerId="LiveId" clId="{EC910337-5AEB-4715-BA36-74E0079CA5F7}" dt="2026-04-10T17:47:07.399" v="480" actId="26606"/>
          <ac:spMkLst>
            <pc:docMk/>
            <pc:sldMk cId="3037344270" sldId="267"/>
            <ac:spMk id="32" creationId="{890DEF05-784E-4B61-89E4-04C4ECF4E5A0}"/>
          </ac:spMkLst>
        </pc:spChg>
        <pc:picChg chg="add mod ord">
          <ac:chgData name="Jaime F León" userId="939f3b12e4bb1b9e" providerId="LiveId" clId="{EC910337-5AEB-4715-BA36-74E0079CA5F7}" dt="2026-04-10T17:47:07.399" v="480" actId="26606"/>
          <ac:picMkLst>
            <pc:docMk/>
            <pc:sldMk cId="3037344270" sldId="267"/>
            <ac:picMk id="4" creationId="{8CD5B75E-6108-91C5-29B3-905548D151C6}"/>
          </ac:picMkLst>
        </pc:picChg>
        <pc:picChg chg="add mod ord">
          <ac:chgData name="Jaime F León" userId="939f3b12e4bb1b9e" providerId="LiveId" clId="{EC910337-5AEB-4715-BA36-74E0079CA5F7}" dt="2026-04-10T17:47:07.399" v="480" actId="26606"/>
          <ac:picMkLst>
            <pc:docMk/>
            <pc:sldMk cId="3037344270" sldId="267"/>
            <ac:picMk id="5" creationId="{148D5ACA-B601-7A73-FC30-7F5675C75639}"/>
          </ac:picMkLst>
        </pc:picChg>
        <pc:picChg chg="add mod ord">
          <ac:chgData name="Jaime F León" userId="939f3b12e4bb1b9e" providerId="LiveId" clId="{EC910337-5AEB-4715-BA36-74E0079CA5F7}" dt="2026-04-10T17:46:31.993" v="476" actId="1076"/>
          <ac:picMkLst>
            <pc:docMk/>
            <pc:sldMk cId="3037344270" sldId="267"/>
            <ac:picMk id="12" creationId="{E10539FF-E9F3-C287-F00A-B6B803318F7A}"/>
          </ac:picMkLst>
        </pc:picChg>
        <pc:picChg chg="add mod">
          <ac:chgData name="Jaime F León" userId="939f3b12e4bb1b9e" providerId="LiveId" clId="{EC910337-5AEB-4715-BA36-74E0079CA5F7}" dt="2026-04-10T17:52:17.585" v="513" actId="1076"/>
          <ac:picMkLst>
            <pc:docMk/>
            <pc:sldMk cId="3037344270" sldId="267"/>
            <ac:picMk id="16" creationId="{AD63D127-ADA9-3634-AABC-599C23685619}"/>
          </ac:picMkLst>
        </pc:picChg>
      </pc:sldChg>
      <pc:sldChg chg="addSp delSp modSp add mod ord setBg">
        <pc:chgData name="Jaime F León" userId="939f3b12e4bb1b9e" providerId="LiveId" clId="{EC910337-5AEB-4715-BA36-74E0079CA5F7}" dt="2026-04-10T17:52:30.986" v="519" actId="1036"/>
        <pc:sldMkLst>
          <pc:docMk/>
          <pc:sldMk cId="2959391408" sldId="268"/>
        </pc:sldMkLst>
        <pc:spChg chg="add del">
          <ac:chgData name="Jaime F León" userId="939f3b12e4bb1b9e" providerId="LiveId" clId="{EC910337-5AEB-4715-BA36-74E0079CA5F7}" dt="2026-04-10T17:28:16.875" v="290" actId="478"/>
          <ac:spMkLst>
            <pc:docMk/>
            <pc:sldMk cId="2959391408" sldId="268"/>
            <ac:spMk id="2" creationId="{FE4B91E6-F9A5-576D-4B4C-B7BD27563061}"/>
          </ac:spMkLst>
        </pc:spChg>
        <pc:spChg chg="mod ord">
          <ac:chgData name="Jaime F León" userId="939f3b12e4bb1b9e" providerId="LiveId" clId="{EC910337-5AEB-4715-BA36-74E0079CA5F7}" dt="2026-04-10T17:48:17.051" v="491" actId="14100"/>
          <ac:spMkLst>
            <pc:docMk/>
            <pc:sldMk cId="2959391408" sldId="268"/>
            <ac:spMk id="4" creationId="{02690BBE-5E27-AD7D-509D-BB6C529267D7}"/>
          </ac:spMkLst>
        </pc:spChg>
        <pc:spChg chg="add mod ord">
          <ac:chgData name="Jaime F León" userId="939f3b12e4bb1b9e" providerId="LiveId" clId="{EC910337-5AEB-4715-BA36-74E0079CA5F7}" dt="2026-04-10T17:48:35.974" v="499" actId="27636"/>
          <ac:spMkLst>
            <pc:docMk/>
            <pc:sldMk cId="2959391408" sldId="268"/>
            <ac:spMk id="5" creationId="{85265856-4E5B-E92B-7F35-1995CBD525DC}"/>
          </ac:spMkLst>
        </pc:spChg>
        <pc:spChg chg="add del">
          <ac:chgData name="Jaime F León" userId="939f3b12e4bb1b9e" providerId="LiveId" clId="{EC910337-5AEB-4715-BA36-74E0079CA5F7}" dt="2026-04-10T17:47:54.981" v="483" actId="26606"/>
          <ac:spMkLst>
            <pc:docMk/>
            <pc:sldMk cId="2959391408" sldId="268"/>
            <ac:spMk id="12" creationId="{04812C46-200A-4DEB-A05E-3ED6C68C2387}"/>
          </ac:spMkLst>
        </pc:spChg>
        <pc:spChg chg="add del">
          <ac:chgData name="Jaime F León" userId="939f3b12e4bb1b9e" providerId="LiveId" clId="{EC910337-5AEB-4715-BA36-74E0079CA5F7}" dt="2026-04-10T17:47:54.981" v="483" actId="26606"/>
          <ac:spMkLst>
            <pc:docMk/>
            <pc:sldMk cId="2959391408" sldId="268"/>
            <ac:spMk id="14" creationId="{D1EA859B-E555-4109-94F3-6700E046E008}"/>
          </ac:spMkLst>
        </pc:spChg>
        <pc:spChg chg="add del">
          <ac:chgData name="Jaime F León" userId="939f3b12e4bb1b9e" providerId="LiveId" clId="{EC910337-5AEB-4715-BA36-74E0079CA5F7}" dt="2026-04-10T17:47:54.981" v="482" actId="26606"/>
          <ac:spMkLst>
            <pc:docMk/>
            <pc:sldMk cId="2959391408" sldId="268"/>
            <ac:spMk id="19" creationId="{E8A8EAB8-D2FF-444D-B34B-7D32F106AD0E}"/>
          </ac:spMkLst>
        </pc:spChg>
        <pc:spChg chg="add">
          <ac:chgData name="Jaime F León" userId="939f3b12e4bb1b9e" providerId="LiveId" clId="{EC910337-5AEB-4715-BA36-74E0079CA5F7}" dt="2026-04-10T17:47:54.981" v="483" actId="26606"/>
          <ac:spMkLst>
            <pc:docMk/>
            <pc:sldMk cId="2959391408" sldId="268"/>
            <ac:spMk id="25" creationId="{7A5F0580-5EE9-419F-96EE-B6529EF6E7D0}"/>
          </ac:spMkLst>
        </pc:spChg>
        <pc:spChg chg="add">
          <ac:chgData name="Jaime F León" userId="939f3b12e4bb1b9e" providerId="LiveId" clId="{EC910337-5AEB-4715-BA36-74E0079CA5F7}" dt="2026-04-10T17:47:54.981" v="483" actId="26606"/>
          <ac:spMkLst>
            <pc:docMk/>
            <pc:sldMk cId="2959391408" sldId="268"/>
            <ac:spMk id="26" creationId="{9AA72BD9-2C5A-4EDC-931F-5AA08EACA0F3}"/>
          </ac:spMkLst>
        </pc:spChg>
        <pc:spChg chg="add">
          <ac:chgData name="Jaime F León" userId="939f3b12e4bb1b9e" providerId="LiveId" clId="{EC910337-5AEB-4715-BA36-74E0079CA5F7}" dt="2026-04-10T17:47:54.981" v="483" actId="26606"/>
          <ac:spMkLst>
            <pc:docMk/>
            <pc:sldMk cId="2959391408" sldId="268"/>
            <ac:spMk id="27" creationId="{DD3981AC-7B61-4947-BCF3-F7AA7FA385B9}"/>
          </ac:spMkLst>
        </pc:spChg>
        <pc:spChg chg="add">
          <ac:chgData name="Jaime F León" userId="939f3b12e4bb1b9e" providerId="LiveId" clId="{EC910337-5AEB-4715-BA36-74E0079CA5F7}" dt="2026-04-10T17:47:54.981" v="483" actId="26606"/>
          <ac:spMkLst>
            <pc:docMk/>
            <pc:sldMk cId="2959391408" sldId="268"/>
            <ac:spMk id="28" creationId="{55D4142C-5077-457F-A6AD-3FECFDB39685}"/>
          </ac:spMkLst>
        </pc:spChg>
        <pc:spChg chg="del">
          <ac:chgData name="Jaime F León" userId="939f3b12e4bb1b9e" providerId="LiveId" clId="{EC910337-5AEB-4715-BA36-74E0079CA5F7}" dt="2026-04-10T17:27:26.547" v="270" actId="478"/>
          <ac:spMkLst>
            <pc:docMk/>
            <pc:sldMk cId="2959391408" sldId="268"/>
            <ac:spMk id="10249" creationId="{981038A9-2D6E-50C4-4928-55C25E8FCA88}"/>
          </ac:spMkLst>
        </pc:spChg>
        <pc:spChg chg="del">
          <ac:chgData name="Jaime F León" userId="939f3b12e4bb1b9e" providerId="LiveId" clId="{EC910337-5AEB-4715-BA36-74E0079CA5F7}" dt="2026-04-10T17:27:30.973" v="271" actId="478"/>
          <ac:spMkLst>
            <pc:docMk/>
            <pc:sldMk cId="2959391408" sldId="268"/>
            <ac:spMk id="10251" creationId="{610DDEBA-9908-F6F9-F192-3373FA6C8915}"/>
          </ac:spMkLst>
        </pc:spChg>
        <pc:spChg chg="del">
          <ac:chgData name="Jaime F León" userId="939f3b12e4bb1b9e" providerId="LiveId" clId="{EC910337-5AEB-4715-BA36-74E0079CA5F7}" dt="2026-04-10T17:27:18.466" v="268" actId="478"/>
          <ac:spMkLst>
            <pc:docMk/>
            <pc:sldMk cId="2959391408" sldId="268"/>
            <ac:spMk id="10253" creationId="{7D789888-6B67-199D-F2EE-076AFF63C909}"/>
          </ac:spMkLst>
        </pc:spChg>
        <pc:spChg chg="del">
          <ac:chgData name="Jaime F León" userId="939f3b12e4bb1b9e" providerId="LiveId" clId="{EC910337-5AEB-4715-BA36-74E0079CA5F7}" dt="2026-04-10T17:27:23.439" v="269" actId="478"/>
          <ac:spMkLst>
            <pc:docMk/>
            <pc:sldMk cId="2959391408" sldId="268"/>
            <ac:spMk id="10254" creationId="{273F4C60-406A-62EF-66D1-5B9D36228678}"/>
          </ac:spMkLst>
        </pc:spChg>
        <pc:picChg chg="add mod ord">
          <ac:chgData name="Jaime F León" userId="939f3b12e4bb1b9e" providerId="LiveId" clId="{EC910337-5AEB-4715-BA36-74E0079CA5F7}" dt="2026-04-10T17:47:54.981" v="483" actId="26606"/>
          <ac:picMkLst>
            <pc:docMk/>
            <pc:sldMk cId="2959391408" sldId="268"/>
            <ac:picMk id="7" creationId="{DF11BB39-DCF0-A094-5497-7D4C600F2B83}"/>
          </ac:picMkLst>
        </pc:picChg>
        <pc:picChg chg="add mod">
          <ac:chgData name="Jaime F León" userId="939f3b12e4bb1b9e" providerId="LiveId" clId="{EC910337-5AEB-4715-BA36-74E0079CA5F7}" dt="2026-04-10T17:52:30.986" v="519" actId="1036"/>
          <ac:picMkLst>
            <pc:docMk/>
            <pc:sldMk cId="2959391408" sldId="268"/>
            <ac:picMk id="9" creationId="{4655FD5D-13C5-6CC6-20DB-B0D3D8737501}"/>
          </ac:picMkLst>
        </pc:picChg>
        <pc:picChg chg="del">
          <ac:chgData name="Jaime F León" userId="939f3b12e4bb1b9e" providerId="LiveId" clId="{EC910337-5AEB-4715-BA36-74E0079CA5F7}" dt="2026-04-10T17:27:15.261" v="267" actId="478"/>
          <ac:picMkLst>
            <pc:docMk/>
            <pc:sldMk cId="2959391408" sldId="268"/>
            <ac:picMk id="10248" creationId="{A3D6F3D1-E099-A8B7-5C86-D402FF6DEE85}"/>
          </ac:picMkLst>
        </pc:picChg>
        <pc:cxnChg chg="add del">
          <ac:chgData name="Jaime F León" userId="939f3b12e4bb1b9e" providerId="LiveId" clId="{EC910337-5AEB-4715-BA36-74E0079CA5F7}" dt="2026-04-10T17:47:54.981" v="482" actId="26606"/>
          <ac:cxnSpMkLst>
            <pc:docMk/>
            <pc:sldMk cId="2959391408" sldId="268"/>
            <ac:cxnSpMk id="21" creationId="{EEA38897-7BA3-4408-8083-3235339C4A60}"/>
          </ac:cxnSpMkLst>
        </pc:cxnChg>
        <pc:cxnChg chg="add del">
          <ac:chgData name="Jaime F León" userId="939f3b12e4bb1b9e" providerId="LiveId" clId="{EC910337-5AEB-4715-BA36-74E0079CA5F7}" dt="2026-04-10T17:47:54.981" v="482" actId="26606"/>
          <ac:cxnSpMkLst>
            <pc:docMk/>
            <pc:sldMk cId="2959391408" sldId="268"/>
            <ac:cxnSpMk id="23" creationId="{F11AD06B-AB20-4097-8606-5DA00DBACE88}"/>
          </ac:cxnSpMkLst>
        </pc:cxnChg>
      </pc:sldChg>
      <pc:sldChg chg="addSp modSp add mod modAnim">
        <pc:chgData name="Jaime F León" userId="939f3b12e4bb1b9e" providerId="LiveId" clId="{EC910337-5AEB-4715-BA36-74E0079CA5F7}" dt="2026-04-10T17:51:56.317" v="511" actId="14100"/>
        <pc:sldMkLst>
          <pc:docMk/>
          <pc:sldMk cId="11826625" sldId="269"/>
        </pc:sldMkLst>
        <pc:spChg chg="mod">
          <ac:chgData name="Jaime F León" userId="939f3b12e4bb1b9e" providerId="LiveId" clId="{EC910337-5AEB-4715-BA36-74E0079CA5F7}" dt="2026-04-10T17:40:38.451" v="431" actId="1076"/>
          <ac:spMkLst>
            <pc:docMk/>
            <pc:sldMk cId="11826625" sldId="269"/>
            <ac:spMk id="2" creationId="{34194175-5419-FA9B-B63B-F5012D3B57FC}"/>
          </ac:spMkLst>
        </pc:spChg>
        <pc:spChg chg="mod">
          <ac:chgData name="Jaime F León" userId="939f3b12e4bb1b9e" providerId="LiveId" clId="{EC910337-5AEB-4715-BA36-74E0079CA5F7}" dt="2026-04-10T17:40:35.783" v="430" actId="1076"/>
          <ac:spMkLst>
            <pc:docMk/>
            <pc:sldMk cId="11826625" sldId="269"/>
            <ac:spMk id="3" creationId="{BF978EE2-5BE9-2F28-063D-3C8FAA0F805E}"/>
          </ac:spMkLst>
        </pc:spChg>
        <pc:spChg chg="add mod">
          <ac:chgData name="Jaime F León" userId="939f3b12e4bb1b9e" providerId="LiveId" clId="{EC910337-5AEB-4715-BA36-74E0079CA5F7}" dt="2026-04-10T17:43:19.090" v="469" actId="1036"/>
          <ac:spMkLst>
            <pc:docMk/>
            <pc:sldMk cId="11826625" sldId="269"/>
            <ac:spMk id="5" creationId="{78207F4C-6EE5-050B-2800-A49CE7D8C862}"/>
          </ac:spMkLst>
        </pc:spChg>
        <pc:picChg chg="mod">
          <ac:chgData name="Jaime F León" userId="939f3b12e4bb1b9e" providerId="LiveId" clId="{EC910337-5AEB-4715-BA36-74E0079CA5F7}" dt="2026-04-10T17:42:59.974" v="451" actId="1076"/>
          <ac:picMkLst>
            <pc:docMk/>
            <pc:sldMk cId="11826625" sldId="269"/>
            <ac:picMk id="4" creationId="{5214B6C9-9F9E-BF47-70F8-F70EE24A7275}"/>
          </ac:picMkLst>
        </pc:picChg>
        <pc:picChg chg="add mod">
          <ac:chgData name="Jaime F León" userId="939f3b12e4bb1b9e" providerId="LiveId" clId="{EC910337-5AEB-4715-BA36-74E0079CA5F7}" dt="2026-04-10T17:51:56.317" v="511" actId="14100"/>
          <ac:picMkLst>
            <pc:docMk/>
            <pc:sldMk cId="11826625" sldId="269"/>
            <ac:picMk id="7" creationId="{16758096-6532-128A-3740-66D32718E129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SV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9B7EE2-71EA-4E79-9B4C-DC6EBEC52E42}" type="datetimeFigureOut">
              <a:rPr lang="es-SV" smtClean="0"/>
              <a:t>10/4/2026</a:t>
            </a:fld>
            <a:endParaRPr lang="es-SV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SV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SV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SV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2046B2-5421-456B-8DDF-D79680C6731D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41676758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302582-E968-B71A-8AFC-D406F2B742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EB7C5930-A075-EFDA-54D2-46CDE6244B2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94C916-E1BA-43D4-B36E-C585AC7C6F16}" type="slidenum">
              <a:rPr lang="es-ES"/>
              <a:pPr/>
              <a:t>2</a:t>
            </a:fld>
            <a:endParaRPr lang="es-ES"/>
          </a:p>
        </p:txBody>
      </p:sp>
      <p:sp>
        <p:nvSpPr>
          <p:cNvPr id="13314" name="Rectangle 2">
            <a:extLst>
              <a:ext uri="{FF2B5EF4-FFF2-40B4-BE49-F238E27FC236}">
                <a16:creationId xmlns:a16="http://schemas.microsoft.com/office/drawing/2014/main" id="{15E8A2F3-7C7D-BD67-8298-1773AC652D6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0CDBAA6C-A939-5154-E47D-D3A379E427C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131567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94C916-E1BA-43D4-B36E-C585AC7C6F16}" type="slidenum">
              <a:rPr lang="es-ES"/>
              <a:pPr/>
              <a:t>3</a:t>
            </a:fld>
            <a:endParaRPr lang="es-ES"/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135784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9670E6-0AB5-6F18-47B5-A28D0D1CAB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SV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3593DAA-021C-D986-24D1-4396C2BB6A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  <a:endParaRPr lang="es-SV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412C990-2774-EA6A-DC4E-4D4D12E163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0369E-7A2C-4A8C-9398-221F1D1E04E4}" type="datetimeFigureOut">
              <a:rPr lang="es-SV" smtClean="0"/>
              <a:t>10/4/2026</a:t>
            </a:fld>
            <a:endParaRPr lang="es-SV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DE97CBF-9A7A-9A78-0A48-257D66BD3B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0E7524C-2A5D-4CA0-FFF0-A60E4E894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007DD-49D5-42D3-BC18-6B8EBB04FAD2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766606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C2193C-0932-89EB-C742-69EEEB808A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SV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55C083F-97F3-134F-2142-8BFFB306E3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SV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C134004-1991-3D50-6949-B3AB4AC34F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0369E-7A2C-4A8C-9398-221F1D1E04E4}" type="datetimeFigureOut">
              <a:rPr lang="es-SV" smtClean="0"/>
              <a:t>10/4/2026</a:t>
            </a:fld>
            <a:endParaRPr lang="es-SV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7841DE1-41EF-75AB-663D-1E2B37EB41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2051F14-5818-2E76-57C3-1BDE015D9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007DD-49D5-42D3-BC18-6B8EBB04FAD2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6890811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F5C6FB5-CB67-B25A-27EF-2D1C9322A5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s-SV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86B34A8-8C90-A4F1-F79D-E20E173063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SV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12F84E-7AAB-B802-F240-2BED098F9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0369E-7A2C-4A8C-9398-221F1D1E04E4}" type="datetimeFigureOut">
              <a:rPr lang="es-SV" smtClean="0"/>
              <a:t>10/4/2026</a:t>
            </a:fld>
            <a:endParaRPr lang="es-SV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AE0E8ED-4BA3-8F8F-68AB-2A98FBBB54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F2BB314-3AFE-C550-3EE1-FD2F3A0F1D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007DD-49D5-42D3-BC18-6B8EBB04FAD2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381958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3AAD0B4-D585-D169-2658-C7A4CB6452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SV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7DD1834-A1C6-8EF9-5501-2E349CA550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SV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BEC86FB-9701-115E-EDA7-A78B537F5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0369E-7A2C-4A8C-9398-221F1D1E04E4}" type="datetimeFigureOut">
              <a:rPr lang="es-SV" smtClean="0"/>
              <a:t>10/4/2026</a:t>
            </a:fld>
            <a:endParaRPr lang="es-SV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CF26B4A-05F4-56CC-41E4-D89B9B3DF9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AD1B2DB-C960-DB28-ED74-F8D14BC0E7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007DD-49D5-42D3-BC18-6B8EBB04FAD2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41834799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622ACDC-3594-9C5C-A9A0-F0D75A5015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SV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D3A54B6-08D9-ED5C-A7DC-C8F2E71852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CFF0926-07D7-0511-E525-74E7D3FCF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0369E-7A2C-4A8C-9398-221F1D1E04E4}" type="datetimeFigureOut">
              <a:rPr lang="es-SV" smtClean="0"/>
              <a:t>10/4/2026</a:t>
            </a:fld>
            <a:endParaRPr lang="es-SV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82BBDA7-CDB3-D6DC-E40B-15EF9A748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E1EF29C-7DF4-9321-AF54-5FD08CEA07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007DD-49D5-42D3-BC18-6B8EBB04FAD2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5595797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15AD60-6E67-23B6-15BA-E8C3956428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SV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5107FBB-8804-38DF-FD17-9533C0878E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SV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A686A16-9E19-E66F-6068-ABBB480A39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SV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20CFE4F-E347-0A5F-D8C4-3EE5EF55ED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0369E-7A2C-4A8C-9398-221F1D1E04E4}" type="datetimeFigureOut">
              <a:rPr lang="es-SV" smtClean="0"/>
              <a:t>10/4/2026</a:t>
            </a:fld>
            <a:endParaRPr lang="es-SV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8F7C46E-60D9-006C-D3FE-67F98FEE9C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8C2490C-4025-5885-2AE1-4483682D49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007DD-49D5-42D3-BC18-6B8EBB04FAD2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099541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E16556-71B9-BBC8-F63E-1B1B65005B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s-SV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DB00184-EE2F-0866-E212-4968798837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B95F491-66A7-CEDC-2D5D-A745482FDA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SV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C7E5775-15E2-85F6-9626-9A5A0BE030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0BB3A8A3-FB62-D246-609A-BCD6DBCB60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SV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42F98FEE-47D1-7E2A-44EE-4F467324B6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0369E-7A2C-4A8C-9398-221F1D1E04E4}" type="datetimeFigureOut">
              <a:rPr lang="es-SV" smtClean="0"/>
              <a:t>10/4/2026</a:t>
            </a:fld>
            <a:endParaRPr lang="es-SV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654D9FC1-A615-2871-FDD4-9CBECC756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91C861F0-1239-3CF8-3027-A2C4AAC8A6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007DD-49D5-42D3-BC18-6B8EBB04FAD2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505299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D597FD-F533-651E-BE96-0D77F9D858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SV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C56F096-45AA-CE2E-064A-E0C08D326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0369E-7A2C-4A8C-9398-221F1D1E04E4}" type="datetimeFigureOut">
              <a:rPr lang="es-SV" smtClean="0"/>
              <a:t>10/4/2026</a:t>
            </a:fld>
            <a:endParaRPr lang="es-SV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95F9423-83F5-2D8A-73C7-1779676264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691584C-0AE8-EF0A-C3C6-BC3F1A1CA8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007DD-49D5-42D3-BC18-6B8EBB04FAD2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4153523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23461B87-54DA-31BC-93CF-9D6C782767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0369E-7A2C-4A8C-9398-221F1D1E04E4}" type="datetimeFigureOut">
              <a:rPr lang="es-SV" smtClean="0"/>
              <a:t>10/4/2026</a:t>
            </a:fld>
            <a:endParaRPr lang="es-SV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414B6B7A-B3D3-C389-CA8F-57005E405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F429D05-1FD5-53FD-D10A-15631BD86A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007DD-49D5-42D3-BC18-6B8EBB04FAD2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678094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750192-DC97-F599-39A4-353D62396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SV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BA7D0C9-3685-1DB3-8EB2-AD0F68849D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SV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F3BBF01-1918-8EF8-07E6-14A63A1AE4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0F43EA1-4E8E-1B20-954B-DB4632729F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0369E-7A2C-4A8C-9398-221F1D1E04E4}" type="datetimeFigureOut">
              <a:rPr lang="es-SV" smtClean="0"/>
              <a:t>10/4/2026</a:t>
            </a:fld>
            <a:endParaRPr lang="es-SV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A0121B7-A9A0-2B3D-6F33-6F1B85F71C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6B035F6-8E42-7275-5E50-A6B872D9A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007DD-49D5-42D3-BC18-6B8EBB04FAD2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0167079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753905-8DBF-19EE-23BD-6BFECA990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SV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E3F55E66-40BE-22FF-856C-EA23E3DDFB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SV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B658D81-885A-4FC4-42E9-F6C14C0B32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EFFF988-14EF-EBBF-8A0B-632476BD7A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0369E-7A2C-4A8C-9398-221F1D1E04E4}" type="datetimeFigureOut">
              <a:rPr lang="es-SV" smtClean="0"/>
              <a:t>10/4/2026</a:t>
            </a:fld>
            <a:endParaRPr lang="es-SV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6330EF3-A5A4-1EB1-F369-5190EEA351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FA1E2FE-65B3-511F-E843-744EF8B06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007DD-49D5-42D3-BC18-6B8EBB04FAD2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1686793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F4224A1B-C6CA-CD8D-2231-C4399171B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s-SV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2B9A35B-8D95-5B41-D5D3-2A92BD3DF6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SV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149B9C7-7619-3F47-7784-C693C6A165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1F0369E-7A2C-4A8C-9398-221F1D1E04E4}" type="datetimeFigureOut">
              <a:rPr lang="es-SV" smtClean="0"/>
              <a:t>10/4/2026</a:t>
            </a:fld>
            <a:endParaRPr lang="es-SV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B314CD3-38B3-A8A4-CBBC-0D9501BD6A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SV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FD057E7-A8F8-16C7-FAD7-80B75D12C6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9007DD-49D5-42D3-BC18-6B8EBB04FAD2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4136722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S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362D44EE-C852-4460-B8B5-C4F2BC205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52D763A-C303-4F1A-3DB4-3F5E70F190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16917" y="2057149"/>
            <a:ext cx="5968254" cy="3004145"/>
          </a:xfrm>
        </p:spPr>
        <p:txBody>
          <a:bodyPr>
            <a:normAutofit/>
          </a:bodyPr>
          <a:lstStyle/>
          <a:p>
            <a:r>
              <a:rPr lang="es-MX" sz="5100" dirty="0"/>
              <a:t>ENFOCÁNDONOS EN EL CORAZÓN DURANTE LA CRIANZA</a:t>
            </a:r>
            <a:endParaRPr lang="es-SV" sz="5100" dirty="0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658970D8-8D1D-4B5C-894B-E871CC865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1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F227E5B6-9132-43CA-B503-37A18562AD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349052" y="0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03C2051E-A88D-48E5-BACF-AAED178927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16245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2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7821A508-2985-4905-874A-527429BAA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D2929CB1-0E3C-4B2D-ADC5-0154FB33B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697761" y="5717906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EC08880-7BB6-F3A9-BE2C-FC3EFE66E86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038" r="19212" b="1"/>
          <a:stretch>
            <a:fillRect/>
          </a:stretch>
        </p:blipFill>
        <p:spPr>
          <a:xfrm>
            <a:off x="631840" y="598720"/>
            <a:ext cx="5178249" cy="5178249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5F2F0C84-BE8C-4DC2-A6D3-30349A801D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520513" y="6258756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56C5539D-967C-B787-77D8-08DB71DF46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0257" y="188701"/>
            <a:ext cx="3521574" cy="1462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062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6A21AE3-933D-04B2-FE70-E1E54AF346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18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DF11BB39-DCF0-A094-5497-7D4C600F2B8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8129" r="9500" b="963"/>
          <a:stretch>
            <a:fillRect/>
          </a:stretch>
        </p:blipFill>
        <p:spPr>
          <a:xfrm>
            <a:off x="3522468" y="10"/>
            <a:ext cx="8669532" cy="6857990"/>
          </a:xfrm>
          <a:prstGeom prst="rect">
            <a:avLst/>
          </a:prstGeom>
        </p:spPr>
      </p:pic>
      <p:sp>
        <p:nvSpPr>
          <p:cNvPr id="27" name="Rectangle 20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5000">
                <a:schemeClr val="tx1">
                  <a:alpha val="78000"/>
                </a:schemeClr>
              </a:gs>
              <a:gs pos="19000">
                <a:schemeClr val="tx1">
                  <a:alpha val="38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85265856-4E5B-E92B-7F35-1995CBD52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843534"/>
            <a:ext cx="4742512" cy="148607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Jesús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nos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enseñó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claramente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la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teología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del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corazón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b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Rectangle 22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chemeClr val="tx1"/>
          </a:solidFill>
          <a:ln w="31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2690BBE-5E27-AD7D-509D-BB6C529267D7}"/>
              </a:ext>
            </a:extLst>
          </p:cNvPr>
          <p:cNvSpPr txBox="1"/>
          <p:nvPr/>
        </p:nvSpPr>
        <p:spPr>
          <a:xfrm>
            <a:off x="371093" y="2718053"/>
            <a:ext cx="4229042" cy="390079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</a:rPr>
              <a:t>Mat 15:18  </a:t>
            </a:r>
            <a:r>
              <a:rPr lang="en-US" sz="2400" dirty="0">
                <a:solidFill>
                  <a:schemeClr val="bg1"/>
                </a:solidFill>
              </a:rPr>
              <a:t>Pero lo </a:t>
            </a:r>
            <a:r>
              <a:rPr lang="en-US" sz="2400" dirty="0" err="1">
                <a:solidFill>
                  <a:schemeClr val="bg1"/>
                </a:solidFill>
              </a:rPr>
              <a:t>que</a:t>
            </a:r>
            <a:r>
              <a:rPr lang="en-US" sz="2400" dirty="0">
                <a:solidFill>
                  <a:schemeClr val="bg1"/>
                </a:solidFill>
              </a:rPr>
              <a:t> sale de la boca, del </a:t>
            </a:r>
            <a:r>
              <a:rPr lang="en-US" sz="2400" dirty="0" err="1">
                <a:solidFill>
                  <a:schemeClr val="bg1"/>
                </a:solidFill>
              </a:rPr>
              <a:t>corazón</a:t>
            </a:r>
            <a:r>
              <a:rPr lang="en-US" sz="2400" dirty="0">
                <a:solidFill>
                  <a:schemeClr val="bg1"/>
                </a:solidFill>
              </a:rPr>
              <a:t> sale; y </a:t>
            </a:r>
            <a:r>
              <a:rPr lang="en-US" sz="2400" dirty="0" err="1">
                <a:solidFill>
                  <a:schemeClr val="bg1"/>
                </a:solidFill>
              </a:rPr>
              <a:t>esto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contamina</a:t>
            </a:r>
            <a:r>
              <a:rPr lang="en-US" sz="2400" dirty="0">
                <a:solidFill>
                  <a:schemeClr val="bg1"/>
                </a:solidFill>
              </a:rPr>
              <a:t> al hombre 19  </a:t>
            </a:r>
            <a:r>
              <a:rPr lang="en-US" sz="2400" dirty="0" err="1">
                <a:solidFill>
                  <a:schemeClr val="bg1"/>
                </a:solidFill>
              </a:rPr>
              <a:t>porque</a:t>
            </a:r>
            <a:r>
              <a:rPr lang="en-US" sz="2400" dirty="0">
                <a:solidFill>
                  <a:schemeClr val="bg1"/>
                </a:solidFill>
              </a:rPr>
              <a:t> del </a:t>
            </a:r>
            <a:r>
              <a:rPr lang="en-US" sz="2400" dirty="0" err="1">
                <a:solidFill>
                  <a:schemeClr val="bg1"/>
                </a:solidFill>
              </a:rPr>
              <a:t>corazón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salen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los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malos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pensamientos</a:t>
            </a:r>
            <a:r>
              <a:rPr lang="en-US" sz="2400" dirty="0">
                <a:solidFill>
                  <a:schemeClr val="bg1"/>
                </a:solidFill>
              </a:rPr>
              <a:t>, </a:t>
            </a:r>
            <a:r>
              <a:rPr lang="en-US" sz="2400" dirty="0" err="1">
                <a:solidFill>
                  <a:schemeClr val="bg1"/>
                </a:solidFill>
              </a:rPr>
              <a:t>los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homicidios</a:t>
            </a:r>
            <a:r>
              <a:rPr lang="en-US" sz="2400" dirty="0">
                <a:solidFill>
                  <a:schemeClr val="bg1"/>
                </a:solidFill>
              </a:rPr>
              <a:t>, </a:t>
            </a:r>
            <a:r>
              <a:rPr lang="en-US" sz="2400" dirty="0" err="1">
                <a:solidFill>
                  <a:schemeClr val="bg1"/>
                </a:solidFill>
              </a:rPr>
              <a:t>los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adulterios</a:t>
            </a:r>
            <a:r>
              <a:rPr lang="en-US" sz="2400" dirty="0">
                <a:solidFill>
                  <a:schemeClr val="bg1"/>
                </a:solidFill>
              </a:rPr>
              <a:t>, las </a:t>
            </a:r>
            <a:r>
              <a:rPr lang="en-US" sz="2400" dirty="0" err="1">
                <a:solidFill>
                  <a:schemeClr val="bg1"/>
                </a:solidFill>
              </a:rPr>
              <a:t>fornicaciones</a:t>
            </a:r>
            <a:r>
              <a:rPr lang="en-US" sz="2400" dirty="0">
                <a:solidFill>
                  <a:schemeClr val="bg1"/>
                </a:solidFill>
              </a:rPr>
              <a:t>, </a:t>
            </a:r>
            <a:r>
              <a:rPr lang="en-US" sz="2400" dirty="0" err="1">
                <a:solidFill>
                  <a:schemeClr val="bg1"/>
                </a:solidFill>
              </a:rPr>
              <a:t>los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hurtos</a:t>
            </a:r>
            <a:r>
              <a:rPr lang="en-US" sz="2400" dirty="0">
                <a:solidFill>
                  <a:schemeClr val="bg1"/>
                </a:solidFill>
              </a:rPr>
              <a:t>, </a:t>
            </a:r>
            <a:r>
              <a:rPr lang="en-US" sz="2400" dirty="0" err="1">
                <a:solidFill>
                  <a:schemeClr val="bg1"/>
                </a:solidFill>
              </a:rPr>
              <a:t>los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falsos</a:t>
            </a:r>
            <a:r>
              <a:rPr lang="en-US" sz="2400" dirty="0">
                <a:solidFill>
                  <a:schemeClr val="bg1"/>
                </a:solidFill>
              </a:rPr>
              <a:t> testimonios, las </a:t>
            </a:r>
            <a:r>
              <a:rPr lang="en-US" sz="2400" dirty="0" err="1">
                <a:solidFill>
                  <a:schemeClr val="bg1"/>
                </a:solidFill>
              </a:rPr>
              <a:t>blasfemias</a:t>
            </a:r>
            <a:r>
              <a:rPr lang="en-US" sz="2400" dirty="0">
                <a:solidFill>
                  <a:schemeClr val="bg1"/>
                </a:solidFill>
              </a:rPr>
              <a:t>. 20 </a:t>
            </a:r>
            <a:r>
              <a:rPr lang="en-US" sz="2400" dirty="0" err="1">
                <a:solidFill>
                  <a:schemeClr val="bg1"/>
                </a:solidFill>
              </a:rPr>
              <a:t>Estas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cosas</a:t>
            </a:r>
            <a:r>
              <a:rPr lang="en-US" sz="2400" dirty="0">
                <a:solidFill>
                  <a:schemeClr val="bg1"/>
                </a:solidFill>
              </a:rPr>
              <a:t> son las </a:t>
            </a:r>
            <a:r>
              <a:rPr lang="en-US" sz="2400" dirty="0" err="1">
                <a:solidFill>
                  <a:schemeClr val="bg1"/>
                </a:solidFill>
              </a:rPr>
              <a:t>que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contaminan</a:t>
            </a:r>
            <a:r>
              <a:rPr lang="en-US" sz="2400" dirty="0">
                <a:solidFill>
                  <a:schemeClr val="bg1"/>
                </a:solidFill>
              </a:rPr>
              <a:t> al hombre; </a:t>
            </a:r>
            <a:r>
              <a:rPr lang="en-US" sz="2400" dirty="0" err="1">
                <a:solidFill>
                  <a:schemeClr val="bg1"/>
                </a:solidFill>
              </a:rPr>
              <a:t>pero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el</a:t>
            </a:r>
            <a:r>
              <a:rPr lang="en-US" sz="2400" dirty="0">
                <a:solidFill>
                  <a:schemeClr val="bg1"/>
                </a:solidFill>
              </a:rPr>
              <a:t> comer con las manos sin </a:t>
            </a:r>
            <a:r>
              <a:rPr lang="en-US" sz="2400" dirty="0" err="1">
                <a:solidFill>
                  <a:schemeClr val="bg1"/>
                </a:solidFill>
              </a:rPr>
              <a:t>lavar</a:t>
            </a:r>
            <a:r>
              <a:rPr lang="en-US" sz="2400" dirty="0">
                <a:solidFill>
                  <a:schemeClr val="bg1"/>
                </a:solidFill>
              </a:rPr>
              <a:t> no </a:t>
            </a:r>
            <a:r>
              <a:rPr lang="en-US" sz="2400" dirty="0" err="1">
                <a:solidFill>
                  <a:schemeClr val="bg1"/>
                </a:solidFill>
              </a:rPr>
              <a:t>contamina</a:t>
            </a:r>
            <a:r>
              <a:rPr lang="en-US" sz="2400" dirty="0">
                <a:solidFill>
                  <a:schemeClr val="bg1"/>
                </a:solidFill>
              </a:rPr>
              <a:t> al hombre. 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4655FD5D-13C5-6CC6-20DB-B0D3D87375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58128" y="6177769"/>
            <a:ext cx="1633870" cy="676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391408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8" name="Picture 8" descr="hear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67240" y="53114"/>
            <a:ext cx="3286148" cy="2590068"/>
          </a:xfrm>
          <a:prstGeom prst="rect">
            <a:avLst/>
          </a:prstGeom>
          <a:noFill/>
        </p:spPr>
      </p:pic>
      <p:sp>
        <p:nvSpPr>
          <p:cNvPr id="10249" name="AutoShape 9"/>
          <p:cNvSpPr>
            <a:spLocks noChangeArrowheads="1"/>
          </p:cNvSpPr>
          <p:nvPr/>
        </p:nvSpPr>
        <p:spPr bwMode="auto">
          <a:xfrm>
            <a:off x="5881686" y="2428868"/>
            <a:ext cx="500066" cy="2286000"/>
          </a:xfrm>
          <a:prstGeom prst="downArrow">
            <a:avLst>
              <a:gd name="adj1" fmla="val 30833"/>
              <a:gd name="adj2" fmla="val 146667"/>
            </a:avLst>
          </a:prstGeom>
          <a:solidFill>
            <a:srgbClr val="FF7D7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SV"/>
          </a:p>
        </p:txBody>
      </p:sp>
      <p:sp>
        <p:nvSpPr>
          <p:cNvPr id="10251" name="Text Box 11"/>
          <p:cNvSpPr txBox="1">
            <a:spLocks noChangeArrowheads="1"/>
          </p:cNvSpPr>
          <p:nvPr/>
        </p:nvSpPr>
        <p:spPr bwMode="auto">
          <a:xfrm>
            <a:off x="4075327" y="4609155"/>
            <a:ext cx="421484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es-SV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Comportamiento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algn="ctr" eaLnBrk="0" hangingPunct="0"/>
            <a:r>
              <a:rPr lang="en-US" sz="4000" b="1" dirty="0">
                <a:latin typeface="Comic Sans MS" pitchFamily="66" charset="0"/>
              </a:rPr>
              <a:t>(</a:t>
            </a:r>
            <a:r>
              <a:rPr lang="en-US" sz="4000" b="1" dirty="0" err="1">
                <a:latin typeface="Comic Sans MS" pitchFamily="66" charset="0"/>
              </a:rPr>
              <a:t>decir</a:t>
            </a:r>
            <a:r>
              <a:rPr lang="en-US" sz="4000" b="1" dirty="0">
                <a:latin typeface="Comic Sans MS" pitchFamily="66" charset="0"/>
              </a:rPr>
              <a:t> &amp; </a:t>
            </a:r>
            <a:r>
              <a:rPr lang="en-US" sz="4000" b="1" dirty="0" err="1">
                <a:latin typeface="Comic Sans MS" pitchFamily="66" charset="0"/>
              </a:rPr>
              <a:t>hacer</a:t>
            </a:r>
            <a:r>
              <a:rPr lang="en-US" sz="4000" b="1" dirty="0">
                <a:latin typeface="Comic Sans MS" pitchFamily="66" charset="0"/>
              </a:rPr>
              <a:t>)</a:t>
            </a:r>
          </a:p>
        </p:txBody>
      </p:sp>
      <p:sp>
        <p:nvSpPr>
          <p:cNvPr id="10253" name="Text Box 13"/>
          <p:cNvSpPr txBox="1">
            <a:spLocks noChangeArrowheads="1"/>
          </p:cNvSpPr>
          <p:nvPr/>
        </p:nvSpPr>
        <p:spPr bwMode="auto">
          <a:xfrm rot="20095386">
            <a:off x="5188336" y="633708"/>
            <a:ext cx="245999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es-SV" sz="3600" b="1" dirty="0">
                <a:latin typeface="Comic Sans MS" pitchFamily="66" charset="0"/>
              </a:rPr>
              <a:t>Desborde</a:t>
            </a:r>
            <a:endParaRPr lang="en-US" sz="3600" b="1" dirty="0">
              <a:latin typeface="Comic Sans MS" pitchFamily="66" charset="0"/>
            </a:endParaRPr>
          </a:p>
        </p:txBody>
      </p:sp>
      <p:sp>
        <p:nvSpPr>
          <p:cNvPr id="10254" name="Rectangle 14"/>
          <p:cNvSpPr>
            <a:spLocks noGrp="1" noChangeArrowheads="1"/>
          </p:cNvSpPr>
          <p:nvPr>
            <p:ph type="title"/>
          </p:nvPr>
        </p:nvSpPr>
        <p:spPr>
          <a:xfrm>
            <a:off x="866789" y="2732921"/>
            <a:ext cx="4800599" cy="1186351"/>
          </a:xfrm>
        </p:spPr>
        <p:txBody>
          <a:bodyPr>
            <a:normAutofit fontScale="90000"/>
          </a:bodyPr>
          <a:lstStyle/>
          <a:p>
            <a:pPr algn="ctr"/>
            <a:r>
              <a:rPr lang="es-SV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El Corazón Dirige el Comportamiento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0BAE7E0-0D95-A06E-11F8-BF01085D46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3430" y="142853"/>
            <a:ext cx="2379074" cy="987877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E6659C6F-A29D-4D83-86DA-5B0289733C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9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Dart arrow in the center of dartboard">
            <a:extLst>
              <a:ext uri="{FF2B5EF4-FFF2-40B4-BE49-F238E27FC236}">
                <a16:creationId xmlns:a16="http://schemas.microsoft.com/office/drawing/2014/main" id="{8CD5B75E-6108-91C5-29B3-905548D151C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6576"/>
          <a:stretch>
            <a:fillRect/>
          </a:stretch>
        </p:blipFill>
        <p:spPr>
          <a:xfrm>
            <a:off x="4472902" y="18"/>
            <a:ext cx="4049486" cy="3681383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148D5ACA-B601-7A73-FC30-7F5675C75639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rcRect l="2165" r="19338"/>
          <a:stretch>
            <a:fillRect/>
          </a:stretch>
        </p:blipFill>
        <p:spPr>
          <a:xfrm>
            <a:off x="8522390" y="-7"/>
            <a:ext cx="3669610" cy="3681406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E10539FF-E9F3-C287-F00A-B6B803318F7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34304" r="1" b="4046"/>
          <a:stretch>
            <a:fillRect/>
          </a:stretch>
        </p:blipFill>
        <p:spPr>
          <a:xfrm>
            <a:off x="4472902" y="3681405"/>
            <a:ext cx="7719098" cy="3176595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890DEF05-784E-4B61-89E4-04C4ECF4E5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43000">
                <a:schemeClr val="tx1">
                  <a:lumMod val="95000"/>
                  <a:lumOff val="5000"/>
                </a:schemeClr>
              </a:gs>
              <a:gs pos="81000">
                <a:schemeClr val="tx1">
                  <a:lumMod val="95000"/>
                  <a:lumOff val="5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B9F2F2C-8454-52FA-5893-09247BE204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15219"/>
            <a:ext cx="5395912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0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METAS BÍBLICAS EN LA CRIANZA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C41BAEC7-F7B0-4224-8B18-8F74B7D87F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3681408"/>
            <a:ext cx="11353799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Imagen 15">
            <a:extLst>
              <a:ext uri="{FF2B5EF4-FFF2-40B4-BE49-F238E27FC236}">
                <a16:creationId xmlns:a16="http://schemas.microsoft.com/office/drawing/2014/main" id="{AD63D127-ADA9-3634-AABC-599C236856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58129" y="6181285"/>
            <a:ext cx="1633870" cy="676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344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0EF3A63-B435-B872-B5A4-DCFC7B997C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E4750986-0BF3-57EE-D4FB-29AFF1532B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4194175-5419-FA9B-B63B-F5012D3B57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16917" y="3704687"/>
            <a:ext cx="5968254" cy="2130962"/>
          </a:xfrm>
        </p:spPr>
        <p:txBody>
          <a:bodyPr>
            <a:normAutofit fontScale="90000"/>
          </a:bodyPr>
          <a:lstStyle/>
          <a:p>
            <a:r>
              <a:rPr lang="es-SV" sz="5100" dirty="0"/>
              <a:t>Amor a Dios </a:t>
            </a:r>
            <a:br>
              <a:rPr lang="es-SV" sz="5100" dirty="0"/>
            </a:br>
            <a:r>
              <a:rPr lang="es-SV" sz="5100" dirty="0"/>
              <a:t>o</a:t>
            </a:r>
            <a:br>
              <a:rPr lang="es-SV" sz="5100" dirty="0"/>
            </a:br>
            <a:r>
              <a:rPr lang="es-SV" sz="5100" dirty="0"/>
              <a:t> Temor al castigo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F978EE2-5BE9-2F28-063D-3C8FAA0F80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73376" y="632312"/>
            <a:ext cx="5951924" cy="2381384"/>
          </a:xfrm>
        </p:spPr>
        <p:txBody>
          <a:bodyPr>
            <a:noAutofit/>
          </a:bodyPr>
          <a:lstStyle/>
          <a:p>
            <a:r>
              <a:rPr lang="es-MX" sz="3200" dirty="0"/>
              <a:t>“En el amor no hay temor, sino que el perfecto amor echa fuera el temor; porque el temor lleva en sí castigo. De donde el que teme, no ha sido perfeccionado en el amor”. </a:t>
            </a:r>
            <a:r>
              <a:rPr lang="es-MX" sz="2800" b="1" dirty="0"/>
              <a:t>1Jn 4:18</a:t>
            </a:r>
          </a:p>
          <a:p>
            <a:endParaRPr lang="es-SV" sz="2800" dirty="0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C570D7D8-6EBE-28E8-3F8D-0E9BBDC331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1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C0C1E857-2A45-E4F0-2021-4CA0CA7C9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349052" y="0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4683E40B-8CDB-2F97-7769-7348430B6A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16245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2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C97AFCA2-4767-364D-E06C-A9C643BCAF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FB482815-A49C-6C31-A907-A87E5A9B9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697761" y="5717906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214B6C9-9F9E-BF47-70F8-F70EE24A727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038" r="19212" b="1"/>
          <a:stretch>
            <a:fillRect/>
          </a:stretch>
        </p:blipFill>
        <p:spPr>
          <a:xfrm>
            <a:off x="631840" y="598720"/>
            <a:ext cx="5178249" cy="5178249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16EF44CE-B7F5-A5B6-058B-B57602B46B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520513" y="6258756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" name="Text Box 13">
            <a:extLst>
              <a:ext uri="{FF2B5EF4-FFF2-40B4-BE49-F238E27FC236}">
                <a16:creationId xmlns:a16="http://schemas.microsoft.com/office/drawing/2014/main" id="{78207F4C-6EE5-050B-2800-A49CE7D8C862}"/>
              </a:ext>
            </a:extLst>
          </p:cNvPr>
          <p:cNvSpPr txBox="1">
            <a:spLocks noChangeArrowheads="1"/>
          </p:cNvSpPr>
          <p:nvPr/>
        </p:nvSpPr>
        <p:spPr bwMode="auto">
          <a:xfrm rot="1591353">
            <a:off x="2499979" y="2249281"/>
            <a:ext cx="271640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es-SV" sz="4000" b="1" dirty="0">
                <a:latin typeface="Comic Sans MS" pitchFamily="66" charset="0"/>
              </a:rPr>
              <a:t>Motivador</a:t>
            </a:r>
            <a:endParaRPr lang="en-US" sz="4000" b="1" dirty="0">
              <a:latin typeface="Comic Sans MS" pitchFamily="66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16758096-6532-128A-3740-66D32718E1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57802" y="6179180"/>
            <a:ext cx="1634197" cy="678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6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159</Words>
  <Application>Microsoft Office PowerPoint</Application>
  <PresentationFormat>Panorámica</PresentationFormat>
  <Paragraphs>13</Paragraphs>
  <Slides>5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1" baseType="lpstr">
      <vt:lpstr>Aptos</vt:lpstr>
      <vt:lpstr>Aptos Display</vt:lpstr>
      <vt:lpstr>Arial</vt:lpstr>
      <vt:lpstr>Calibri</vt:lpstr>
      <vt:lpstr>Comic Sans MS</vt:lpstr>
      <vt:lpstr>Tema de Office</vt:lpstr>
      <vt:lpstr>ENFOCÁNDONOS EN EL CORAZÓN DURANTE LA CRIANZA</vt:lpstr>
      <vt:lpstr>Jesús nos enseñó claramente la teología del corazón. </vt:lpstr>
      <vt:lpstr>El Corazón Dirige el Comportamiento</vt:lpstr>
      <vt:lpstr>METAS BÍBLICAS EN LA CRIANZA</vt:lpstr>
      <vt:lpstr>Amor a Dios  o  Temor al castigo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Jaime F León</dc:creator>
  <cp:lastModifiedBy>Jaime F León</cp:lastModifiedBy>
  <cp:revision>2</cp:revision>
  <dcterms:created xsi:type="dcterms:W3CDTF">2026-01-05T13:10:54Z</dcterms:created>
  <dcterms:modified xsi:type="dcterms:W3CDTF">2026-04-10T17:52:38Z</dcterms:modified>
</cp:coreProperties>
</file>