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11"/>
  </p:notesMasterIdLst>
  <p:sldIdLst>
    <p:sldId id="264" r:id="rId2"/>
    <p:sldId id="257" r:id="rId3"/>
    <p:sldId id="258" r:id="rId4"/>
    <p:sldId id="259" r:id="rId5"/>
    <p:sldId id="261" r:id="rId6"/>
    <p:sldId id="262" r:id="rId7"/>
    <p:sldId id="265" r:id="rId8"/>
    <p:sldId id="266" r:id="rId9"/>
    <p:sldId id="267"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61" d="100"/>
          <a:sy n="61" d="100"/>
        </p:scale>
        <p:origin x="6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4D7B4-700C-4366-835C-DAA947277CFE}" type="datetimeFigureOut">
              <a:rPr lang="es-SV" smtClean="0"/>
              <a:t>15/8/2025</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81BEE-52E5-41F6-9D0A-F293AD5182AB}" type="slidenum">
              <a:rPr lang="es-SV" smtClean="0"/>
              <a:t>‹Nº›</a:t>
            </a:fld>
            <a:endParaRPr lang="es-SV"/>
          </a:p>
        </p:txBody>
      </p:sp>
    </p:spTree>
    <p:extLst>
      <p:ext uri="{BB962C8B-B14F-4D97-AF65-F5344CB8AC3E}">
        <p14:creationId xmlns:p14="http://schemas.microsoft.com/office/powerpoint/2010/main" val="57236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4BF81BEE-52E5-41F6-9D0A-F293AD5182AB}" type="slidenum">
              <a:rPr lang="es-SV" smtClean="0"/>
              <a:t>5</a:t>
            </a:fld>
            <a:endParaRPr lang="es-SV"/>
          </a:p>
        </p:txBody>
      </p:sp>
    </p:spTree>
    <p:extLst>
      <p:ext uri="{BB962C8B-B14F-4D97-AF65-F5344CB8AC3E}">
        <p14:creationId xmlns:p14="http://schemas.microsoft.com/office/powerpoint/2010/main" val="4918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flipH="1">
            <a:off x="-174349" y="-523999"/>
            <a:ext cx="12540708"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56" name="Google Shape;56;p4"/>
          <p:cNvSpPr txBox="1">
            <a:spLocks noGrp="1"/>
          </p:cNvSpPr>
          <p:nvPr>
            <p:ph type="body" idx="1"/>
          </p:nvPr>
        </p:nvSpPr>
        <p:spPr>
          <a:xfrm>
            <a:off x="960000" y="1415767"/>
            <a:ext cx="10272000" cy="525200"/>
          </a:xfrm>
          <a:prstGeom prst="rect">
            <a:avLst/>
          </a:prstGeom>
        </p:spPr>
        <p:txBody>
          <a:bodyPr spcFirstLastPara="1" wrap="square" lIns="91425" tIns="91425" rIns="91425" bIns="91425" anchor="b" anchorCtr="0">
            <a:noAutofit/>
          </a:bodyPr>
          <a:lstStyle>
            <a:lvl1pPr marL="609585" lvl="0" indent="-423323" rtl="0">
              <a:spcBef>
                <a:spcPts val="0"/>
              </a:spcBef>
              <a:spcAft>
                <a:spcPts val="0"/>
              </a:spcAft>
              <a:buClr>
                <a:srgbClr val="434343"/>
              </a:buClr>
              <a:buSzPts val="1400"/>
              <a:buFont typeface="Work Sans Medium"/>
              <a:buChar char="●"/>
              <a:defRPr sz="1867">
                <a:latin typeface="Work Sans Medium"/>
                <a:ea typeface="Work Sans Medium"/>
                <a:cs typeface="Work Sans Medium"/>
                <a:sym typeface="Work Sans Medium"/>
              </a:defRPr>
            </a:lvl1pPr>
            <a:lvl2pPr marL="1219170" lvl="1"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2pPr>
            <a:lvl3pPr marL="1828754" lvl="2"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3pPr>
            <a:lvl4pPr marL="2438339" lvl="3"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4pPr>
            <a:lvl5pPr marL="3047924" lvl="4"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5pPr>
            <a:lvl6pPr marL="3657509" lvl="5"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6pPr>
            <a:lvl7pPr marL="4267093" lvl="6"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7pPr>
            <a:lvl8pPr marL="4876678" lvl="7"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8pPr>
            <a:lvl9pPr marL="5486263" lvl="8" indent="-423323" rtl="0">
              <a:lnSpc>
                <a:spcPct val="115000"/>
              </a:lnSpc>
              <a:spcBef>
                <a:spcPts val="0"/>
              </a:spcBef>
              <a:spcAft>
                <a:spcPts val="0"/>
              </a:spcAft>
              <a:buClr>
                <a:srgbClr val="434343"/>
              </a:buClr>
              <a:buSzPts val="1400"/>
              <a:buFont typeface="Work Sans Medium"/>
              <a:buChar char="■"/>
              <a:defRPr>
                <a:solidFill>
                  <a:srgbClr val="434343"/>
                </a:solidFill>
                <a:latin typeface="Work Sans Medium"/>
                <a:ea typeface="Work Sans Medium"/>
                <a:cs typeface="Work Sans Medium"/>
                <a:sym typeface="Work Sans Medium"/>
              </a:defRPr>
            </a:lvl9pPr>
          </a:lstStyle>
          <a:p>
            <a:pPr lvl="0"/>
            <a:r>
              <a:rPr lang="es-ES"/>
              <a:t>Haga clic para modificar los estilos de texto del patrón</a:t>
            </a:r>
          </a:p>
        </p:txBody>
      </p:sp>
      <p:sp>
        <p:nvSpPr>
          <p:cNvPr id="57" name="Google Shape;57;p4"/>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8" name="Google Shape;58;p4"/>
          <p:cNvGrpSpPr/>
          <p:nvPr/>
        </p:nvGrpSpPr>
        <p:grpSpPr>
          <a:xfrm>
            <a:off x="11089891" y="453708"/>
            <a:ext cx="1168640" cy="1508083"/>
            <a:chOff x="8317418" y="340281"/>
            <a:chExt cx="876480" cy="1131062"/>
          </a:xfrm>
        </p:grpSpPr>
        <p:grpSp>
          <p:nvGrpSpPr>
            <p:cNvPr id="59" name="Google Shape;59;p4"/>
            <p:cNvGrpSpPr/>
            <p:nvPr/>
          </p:nvGrpSpPr>
          <p:grpSpPr>
            <a:xfrm>
              <a:off x="8317418" y="340281"/>
              <a:ext cx="618984" cy="483364"/>
              <a:chOff x="6665005" y="500093"/>
              <a:chExt cx="618984" cy="483364"/>
            </a:xfrm>
          </p:grpSpPr>
          <p:sp>
            <p:nvSpPr>
              <p:cNvPr id="60" name="Google Shape;60;p4"/>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4"/>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4"/>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4"/>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 name="Google Shape;64;p4"/>
            <p:cNvGrpSpPr/>
            <p:nvPr/>
          </p:nvGrpSpPr>
          <p:grpSpPr>
            <a:xfrm>
              <a:off x="8633899" y="912960"/>
              <a:ext cx="559998" cy="558383"/>
              <a:chOff x="6972187" y="1074385"/>
              <a:chExt cx="559998" cy="558383"/>
            </a:xfrm>
          </p:grpSpPr>
          <p:sp>
            <p:nvSpPr>
              <p:cNvPr id="65" name="Google Shape;65;p4"/>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4"/>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4"/>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8" name="Google Shape;68;p4"/>
          <p:cNvGrpSpPr/>
          <p:nvPr/>
        </p:nvGrpSpPr>
        <p:grpSpPr>
          <a:xfrm>
            <a:off x="-329014" y="2354414"/>
            <a:ext cx="936369" cy="1317705"/>
            <a:chOff x="-246761" y="1765810"/>
            <a:chExt cx="702277" cy="988279"/>
          </a:xfrm>
        </p:grpSpPr>
        <p:grpSp>
          <p:nvGrpSpPr>
            <p:cNvPr id="69" name="Google Shape;69;p4"/>
            <p:cNvGrpSpPr/>
            <p:nvPr/>
          </p:nvGrpSpPr>
          <p:grpSpPr>
            <a:xfrm rot="-1855951">
              <a:off x="-204429" y="1847111"/>
              <a:ext cx="391904" cy="273143"/>
              <a:chOff x="2763075" y="364575"/>
              <a:chExt cx="778700" cy="542725"/>
            </a:xfrm>
          </p:grpSpPr>
          <p:sp>
            <p:nvSpPr>
              <p:cNvPr id="70" name="Google Shape;70;p4"/>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4"/>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4"/>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3" name="Google Shape;73;p4"/>
            <p:cNvGrpSpPr/>
            <p:nvPr/>
          </p:nvGrpSpPr>
          <p:grpSpPr>
            <a:xfrm rot="877885" flipH="1">
              <a:off x="-205066" y="2273074"/>
              <a:ext cx="618899" cy="409488"/>
              <a:chOff x="1134900" y="396450"/>
              <a:chExt cx="820650" cy="542975"/>
            </a:xfrm>
          </p:grpSpPr>
          <p:sp>
            <p:nvSpPr>
              <p:cNvPr id="74" name="Google Shape;74;p4"/>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4"/>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4"/>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77" name="Google Shape;77;p4"/>
          <p:cNvGrpSpPr/>
          <p:nvPr/>
        </p:nvGrpSpPr>
        <p:grpSpPr>
          <a:xfrm rot="-5186110">
            <a:off x="11264855" y="5617422"/>
            <a:ext cx="593264" cy="610209"/>
            <a:chOff x="3516450" y="143825"/>
            <a:chExt cx="954000" cy="981250"/>
          </a:xfrm>
        </p:grpSpPr>
        <p:sp>
          <p:nvSpPr>
            <p:cNvPr id="78" name="Google Shape;78;p4"/>
            <p:cNvSpPr/>
            <p:nvPr/>
          </p:nvSpPr>
          <p:spPr>
            <a:xfrm>
              <a:off x="3516450" y="143825"/>
              <a:ext cx="954000" cy="981250"/>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4"/>
            <p:cNvSpPr/>
            <p:nvPr/>
          </p:nvSpPr>
          <p:spPr>
            <a:xfrm>
              <a:off x="3796575" y="143850"/>
              <a:ext cx="673875" cy="637400"/>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4"/>
            <p:cNvSpPr/>
            <p:nvPr/>
          </p:nvSpPr>
          <p:spPr>
            <a:xfrm>
              <a:off x="4135275" y="143900"/>
              <a:ext cx="323275" cy="273025"/>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8998675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49"/>
        <p:cNvGrpSpPr/>
        <p:nvPr/>
      </p:nvGrpSpPr>
      <p:grpSpPr>
        <a:xfrm>
          <a:off x="0" y="0"/>
          <a:ext cx="0" cy="0"/>
          <a:chOff x="0" y="0"/>
          <a:chExt cx="0" cy="0"/>
        </a:xfrm>
      </p:grpSpPr>
      <p:sp>
        <p:nvSpPr>
          <p:cNvPr id="350" name="Google Shape;350;p17"/>
          <p:cNvSpPr/>
          <p:nvPr/>
        </p:nvSpPr>
        <p:spPr>
          <a:xfrm rot="10800000" flipH="1">
            <a:off x="-284100" y="-2612566"/>
            <a:ext cx="12781205"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1" name="Google Shape;351;p17"/>
          <p:cNvSpPr txBox="1">
            <a:spLocks noGrp="1"/>
          </p:cNvSpPr>
          <p:nvPr>
            <p:ph type="subTitle" idx="1"/>
          </p:nvPr>
        </p:nvSpPr>
        <p:spPr>
          <a:xfrm>
            <a:off x="6218051" y="2714096"/>
            <a:ext cx="4562000" cy="22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r>
              <a:rPr lang="es-ES"/>
              <a:t>Haga clic para modificar el estilo de subtítulo del patrón</a:t>
            </a:r>
            <a:endParaRPr/>
          </a:p>
        </p:txBody>
      </p:sp>
      <p:sp>
        <p:nvSpPr>
          <p:cNvPr id="352" name="Google Shape;352;p17"/>
          <p:cNvSpPr txBox="1">
            <a:spLocks noGrp="1"/>
          </p:cNvSpPr>
          <p:nvPr>
            <p:ph type="title"/>
          </p:nvPr>
        </p:nvSpPr>
        <p:spPr>
          <a:xfrm>
            <a:off x="6218051" y="1873084"/>
            <a:ext cx="456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353" name="Google Shape;353;p17"/>
          <p:cNvSpPr/>
          <p:nvPr/>
        </p:nvSpPr>
        <p:spPr>
          <a:xfrm flipH="1">
            <a:off x="-69192"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54" name="Google Shape;354;p17"/>
          <p:cNvGrpSpPr/>
          <p:nvPr/>
        </p:nvGrpSpPr>
        <p:grpSpPr>
          <a:xfrm rot="-4122298">
            <a:off x="-188719" y="856508"/>
            <a:ext cx="593321" cy="610269"/>
            <a:chOff x="3516450" y="143825"/>
            <a:chExt cx="954000" cy="981250"/>
          </a:xfrm>
        </p:grpSpPr>
        <p:sp>
          <p:nvSpPr>
            <p:cNvPr id="355" name="Google Shape;355;p17"/>
            <p:cNvSpPr/>
            <p:nvPr/>
          </p:nvSpPr>
          <p:spPr>
            <a:xfrm>
              <a:off x="3516450" y="143825"/>
              <a:ext cx="954000" cy="981250"/>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17"/>
            <p:cNvSpPr/>
            <p:nvPr/>
          </p:nvSpPr>
          <p:spPr>
            <a:xfrm>
              <a:off x="3796575" y="143850"/>
              <a:ext cx="673875" cy="637400"/>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17"/>
            <p:cNvSpPr/>
            <p:nvPr/>
          </p:nvSpPr>
          <p:spPr>
            <a:xfrm>
              <a:off x="4135275" y="143900"/>
              <a:ext cx="323275" cy="273025"/>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58" name="Google Shape;358;p17"/>
          <p:cNvGrpSpPr/>
          <p:nvPr/>
        </p:nvGrpSpPr>
        <p:grpSpPr>
          <a:xfrm>
            <a:off x="167791" y="4886524"/>
            <a:ext cx="1231007" cy="1515232"/>
            <a:chOff x="5336193" y="184381"/>
            <a:chExt cx="923255" cy="1136424"/>
          </a:xfrm>
        </p:grpSpPr>
        <p:grpSp>
          <p:nvGrpSpPr>
            <p:cNvPr id="359" name="Google Shape;359;p17"/>
            <p:cNvGrpSpPr/>
            <p:nvPr/>
          </p:nvGrpSpPr>
          <p:grpSpPr>
            <a:xfrm>
              <a:off x="5336193" y="184381"/>
              <a:ext cx="618984" cy="483364"/>
              <a:chOff x="6665005" y="500093"/>
              <a:chExt cx="618984" cy="483364"/>
            </a:xfrm>
          </p:grpSpPr>
          <p:sp>
            <p:nvSpPr>
              <p:cNvPr id="360" name="Google Shape;360;p17"/>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17"/>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17"/>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363;p17"/>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4" name="Google Shape;364;p17"/>
            <p:cNvGrpSpPr/>
            <p:nvPr/>
          </p:nvGrpSpPr>
          <p:grpSpPr>
            <a:xfrm>
              <a:off x="5699449" y="762423"/>
              <a:ext cx="559998" cy="558383"/>
              <a:chOff x="6972187" y="1074385"/>
              <a:chExt cx="559998" cy="558383"/>
            </a:xfrm>
          </p:grpSpPr>
          <p:sp>
            <p:nvSpPr>
              <p:cNvPr id="365" name="Google Shape;365;p17"/>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366;p17"/>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367;p17"/>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68" name="Google Shape;368;p17"/>
          <p:cNvGrpSpPr/>
          <p:nvPr/>
        </p:nvGrpSpPr>
        <p:grpSpPr>
          <a:xfrm>
            <a:off x="-153343" y="2385651"/>
            <a:ext cx="522560" cy="364204"/>
            <a:chOff x="2763075" y="364575"/>
            <a:chExt cx="778700" cy="542725"/>
          </a:xfrm>
        </p:grpSpPr>
        <p:sp>
          <p:nvSpPr>
            <p:cNvPr id="369" name="Google Shape;369;p17"/>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17"/>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17"/>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72" name="Google Shape;372;p17"/>
          <p:cNvGrpSpPr/>
          <p:nvPr/>
        </p:nvGrpSpPr>
        <p:grpSpPr>
          <a:xfrm>
            <a:off x="10961007" y="2571791"/>
            <a:ext cx="1231007" cy="1515232"/>
            <a:chOff x="5336193" y="184381"/>
            <a:chExt cx="923255" cy="1136424"/>
          </a:xfrm>
        </p:grpSpPr>
        <p:grpSp>
          <p:nvGrpSpPr>
            <p:cNvPr id="373" name="Google Shape;373;p17"/>
            <p:cNvGrpSpPr/>
            <p:nvPr/>
          </p:nvGrpSpPr>
          <p:grpSpPr>
            <a:xfrm>
              <a:off x="5336193" y="184381"/>
              <a:ext cx="618984" cy="483364"/>
              <a:chOff x="6665005" y="500093"/>
              <a:chExt cx="618984" cy="483364"/>
            </a:xfrm>
          </p:grpSpPr>
          <p:sp>
            <p:nvSpPr>
              <p:cNvPr id="374" name="Google Shape;374;p17"/>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17"/>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17"/>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17"/>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78" name="Google Shape;378;p17"/>
            <p:cNvGrpSpPr/>
            <p:nvPr/>
          </p:nvGrpSpPr>
          <p:grpSpPr>
            <a:xfrm>
              <a:off x="5699449" y="762423"/>
              <a:ext cx="559998" cy="558383"/>
              <a:chOff x="6972187" y="1074385"/>
              <a:chExt cx="559998" cy="558383"/>
            </a:xfrm>
          </p:grpSpPr>
          <p:sp>
            <p:nvSpPr>
              <p:cNvPr id="379" name="Google Shape;379;p17"/>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17"/>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17"/>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382" name="Google Shape;382;p17"/>
          <p:cNvSpPr>
            <a:spLocks noGrp="1"/>
          </p:cNvSpPr>
          <p:nvPr>
            <p:ph type="pic" idx="2"/>
          </p:nvPr>
        </p:nvSpPr>
        <p:spPr>
          <a:xfrm>
            <a:off x="1411949" y="1168700"/>
            <a:ext cx="4520800" cy="4520800"/>
          </a:xfrm>
          <a:prstGeom prst="ellipse">
            <a:avLst/>
          </a:prstGeom>
          <a:noFill/>
          <a:ln>
            <a:noFill/>
          </a:ln>
        </p:spPr>
      </p:sp>
    </p:spTree>
    <p:extLst>
      <p:ext uri="{BB962C8B-B14F-4D97-AF65-F5344CB8AC3E}">
        <p14:creationId xmlns:p14="http://schemas.microsoft.com/office/powerpoint/2010/main" val="30811578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87"/>
        <p:cNvGrpSpPr/>
        <p:nvPr/>
      </p:nvGrpSpPr>
      <p:grpSpPr>
        <a:xfrm>
          <a:off x="0" y="0"/>
          <a:ext cx="0" cy="0"/>
          <a:chOff x="0" y="0"/>
          <a:chExt cx="0" cy="0"/>
        </a:xfrm>
      </p:grpSpPr>
      <p:sp>
        <p:nvSpPr>
          <p:cNvPr id="488" name="Google Shape;488;p22"/>
          <p:cNvSpPr/>
          <p:nvPr/>
        </p:nvSpPr>
        <p:spPr>
          <a:xfrm>
            <a:off x="-153333" y="-2612566"/>
            <a:ext cx="12622140"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9" name="Google Shape;489;p22"/>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0" name="Google Shape;490;p22"/>
          <p:cNvSpPr txBox="1">
            <a:spLocks noGrp="1"/>
          </p:cNvSpPr>
          <p:nvPr>
            <p:ph type="subTitle" idx="1"/>
          </p:nvPr>
        </p:nvSpPr>
        <p:spPr>
          <a:xfrm>
            <a:off x="1658807" y="3242467"/>
            <a:ext cx="4150400" cy="6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3200">
                <a:latin typeface="Kumbh Sans Black"/>
                <a:ea typeface="Kumbh Sans Black"/>
                <a:cs typeface="Kumbh Sans Black"/>
                <a:sym typeface="Kumbh Sans Black"/>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s-ES"/>
              <a:t>Haga clic para modificar el estilo de subtítulo del patrón</a:t>
            </a:r>
            <a:endParaRPr/>
          </a:p>
        </p:txBody>
      </p:sp>
      <p:sp>
        <p:nvSpPr>
          <p:cNvPr id="491" name="Google Shape;491;p22"/>
          <p:cNvSpPr txBox="1">
            <a:spLocks noGrp="1"/>
          </p:cNvSpPr>
          <p:nvPr>
            <p:ph type="subTitle" idx="2"/>
          </p:nvPr>
        </p:nvSpPr>
        <p:spPr>
          <a:xfrm>
            <a:off x="6382857" y="3242467"/>
            <a:ext cx="4150400" cy="6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Font typeface="Bebas Neue"/>
              <a:buNone/>
              <a:defRPr sz="3200">
                <a:latin typeface="Kumbh Sans Black"/>
                <a:ea typeface="Kumbh Sans Black"/>
                <a:cs typeface="Kumbh Sans Black"/>
                <a:sym typeface="Kumbh Sans Black"/>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s-ES"/>
              <a:t>Haga clic para modificar el estilo de subtítulo del patrón</a:t>
            </a:r>
            <a:endParaRPr/>
          </a:p>
        </p:txBody>
      </p:sp>
      <p:sp>
        <p:nvSpPr>
          <p:cNvPr id="492" name="Google Shape;492;p22"/>
          <p:cNvSpPr txBox="1">
            <a:spLocks noGrp="1"/>
          </p:cNvSpPr>
          <p:nvPr>
            <p:ph type="subTitle" idx="3"/>
          </p:nvPr>
        </p:nvSpPr>
        <p:spPr>
          <a:xfrm>
            <a:off x="1658743" y="3818867"/>
            <a:ext cx="4150400" cy="18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93" name="Google Shape;493;p22"/>
          <p:cNvSpPr txBox="1">
            <a:spLocks noGrp="1"/>
          </p:cNvSpPr>
          <p:nvPr>
            <p:ph type="subTitle" idx="4"/>
          </p:nvPr>
        </p:nvSpPr>
        <p:spPr>
          <a:xfrm>
            <a:off x="6382857" y="3818867"/>
            <a:ext cx="4150400" cy="18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494" name="Google Shape;494;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grpSp>
        <p:nvGrpSpPr>
          <p:cNvPr id="495" name="Google Shape;495;p22"/>
          <p:cNvGrpSpPr/>
          <p:nvPr/>
        </p:nvGrpSpPr>
        <p:grpSpPr>
          <a:xfrm rot="729824" flipH="1">
            <a:off x="10737993" y="5799671"/>
            <a:ext cx="825169" cy="545965"/>
            <a:chOff x="1134900" y="396450"/>
            <a:chExt cx="820650" cy="542975"/>
          </a:xfrm>
        </p:grpSpPr>
        <p:sp>
          <p:nvSpPr>
            <p:cNvPr id="496" name="Google Shape;496;p22"/>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22"/>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22"/>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99" name="Google Shape;499;p22"/>
          <p:cNvGrpSpPr/>
          <p:nvPr/>
        </p:nvGrpSpPr>
        <p:grpSpPr>
          <a:xfrm rot="-2003596">
            <a:off x="11207677" y="4779200"/>
            <a:ext cx="522545" cy="364195"/>
            <a:chOff x="2763075" y="364575"/>
            <a:chExt cx="778700" cy="542725"/>
          </a:xfrm>
        </p:grpSpPr>
        <p:sp>
          <p:nvSpPr>
            <p:cNvPr id="500" name="Google Shape;500;p22"/>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22"/>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22"/>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3" name="Google Shape;503;p22"/>
          <p:cNvGrpSpPr/>
          <p:nvPr/>
        </p:nvGrpSpPr>
        <p:grpSpPr>
          <a:xfrm>
            <a:off x="-277542" y="3447375"/>
            <a:ext cx="1231007" cy="1515232"/>
            <a:chOff x="5336193" y="184381"/>
            <a:chExt cx="923255" cy="1136424"/>
          </a:xfrm>
        </p:grpSpPr>
        <p:grpSp>
          <p:nvGrpSpPr>
            <p:cNvPr id="504" name="Google Shape;504;p22"/>
            <p:cNvGrpSpPr/>
            <p:nvPr/>
          </p:nvGrpSpPr>
          <p:grpSpPr>
            <a:xfrm>
              <a:off x="5336193" y="184381"/>
              <a:ext cx="618984" cy="483364"/>
              <a:chOff x="6665005" y="500093"/>
              <a:chExt cx="618984" cy="483364"/>
            </a:xfrm>
          </p:grpSpPr>
          <p:sp>
            <p:nvSpPr>
              <p:cNvPr id="505" name="Google Shape;505;p22"/>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22"/>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507;p22"/>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22"/>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9" name="Google Shape;509;p22"/>
            <p:cNvGrpSpPr/>
            <p:nvPr/>
          </p:nvGrpSpPr>
          <p:grpSpPr>
            <a:xfrm>
              <a:off x="5699449" y="762423"/>
              <a:ext cx="559998" cy="558383"/>
              <a:chOff x="6972187" y="1074385"/>
              <a:chExt cx="559998" cy="558383"/>
            </a:xfrm>
          </p:grpSpPr>
          <p:sp>
            <p:nvSpPr>
              <p:cNvPr id="510" name="Google Shape;510;p22"/>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22"/>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22"/>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5466190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63"/>
        <p:cNvGrpSpPr/>
        <p:nvPr/>
      </p:nvGrpSpPr>
      <p:grpSpPr>
        <a:xfrm>
          <a:off x="0" y="0"/>
          <a:ext cx="0" cy="0"/>
          <a:chOff x="0" y="0"/>
          <a:chExt cx="0" cy="0"/>
        </a:xfrm>
      </p:grpSpPr>
      <p:sp>
        <p:nvSpPr>
          <p:cNvPr id="664" name="Google Shape;664;p27"/>
          <p:cNvSpPr/>
          <p:nvPr/>
        </p:nvSpPr>
        <p:spPr>
          <a:xfrm flipH="1">
            <a:off x="-304465" y="-2612566"/>
            <a:ext cx="12699932"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5" name="Google Shape;665;p27"/>
          <p:cNvSpPr txBox="1">
            <a:spLocks noGrp="1"/>
          </p:cNvSpPr>
          <p:nvPr>
            <p:ph type="title" hasCustomPrompt="1"/>
          </p:nvPr>
        </p:nvSpPr>
        <p:spPr>
          <a:xfrm>
            <a:off x="6348476" y="1472341"/>
            <a:ext cx="4067200" cy="671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5"/>
              </a:buClr>
              <a:buSzPts val="3200"/>
              <a:buNone/>
              <a:defRPr sz="4000"/>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666" name="Google Shape;666;p27"/>
          <p:cNvSpPr txBox="1">
            <a:spLocks noGrp="1"/>
          </p:cNvSpPr>
          <p:nvPr>
            <p:ph type="subTitle" idx="1"/>
          </p:nvPr>
        </p:nvSpPr>
        <p:spPr>
          <a:xfrm flipH="1">
            <a:off x="6348643" y="1975480"/>
            <a:ext cx="40676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r>
              <a:rPr lang="es-ES"/>
              <a:t>Haga clic para modificar el estilo de subtítulo del patrón</a:t>
            </a:r>
            <a:endParaRPr/>
          </a:p>
        </p:txBody>
      </p:sp>
      <p:sp>
        <p:nvSpPr>
          <p:cNvPr id="667" name="Google Shape;667;p27"/>
          <p:cNvSpPr txBox="1">
            <a:spLocks noGrp="1"/>
          </p:cNvSpPr>
          <p:nvPr>
            <p:ph type="title" idx="2" hasCustomPrompt="1"/>
          </p:nvPr>
        </p:nvSpPr>
        <p:spPr>
          <a:xfrm>
            <a:off x="6348476" y="3034789"/>
            <a:ext cx="4067200" cy="671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5"/>
              </a:buClr>
              <a:buSzPts val="3200"/>
              <a:buNone/>
              <a:defRPr sz="4000"/>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668" name="Google Shape;668;p27"/>
          <p:cNvSpPr txBox="1">
            <a:spLocks noGrp="1"/>
          </p:cNvSpPr>
          <p:nvPr>
            <p:ph type="subTitle" idx="3"/>
          </p:nvPr>
        </p:nvSpPr>
        <p:spPr>
          <a:xfrm flipH="1">
            <a:off x="6348520" y="3529124"/>
            <a:ext cx="40676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r>
              <a:rPr lang="es-ES"/>
              <a:t>Haga clic para modificar el estilo de subtítulo del patrón</a:t>
            </a:r>
            <a:endParaRPr/>
          </a:p>
        </p:txBody>
      </p:sp>
      <p:sp>
        <p:nvSpPr>
          <p:cNvPr id="669" name="Google Shape;669;p27"/>
          <p:cNvSpPr txBox="1">
            <a:spLocks noGrp="1"/>
          </p:cNvSpPr>
          <p:nvPr>
            <p:ph type="title" idx="4" hasCustomPrompt="1"/>
          </p:nvPr>
        </p:nvSpPr>
        <p:spPr>
          <a:xfrm>
            <a:off x="6348276" y="4587608"/>
            <a:ext cx="4067200" cy="616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accent5"/>
              </a:buClr>
              <a:buSzPts val="3200"/>
              <a:buNone/>
              <a:defRPr sz="4000"/>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670" name="Google Shape;670;p27"/>
          <p:cNvSpPr txBox="1">
            <a:spLocks noGrp="1"/>
          </p:cNvSpPr>
          <p:nvPr>
            <p:ph type="subTitle" idx="5"/>
          </p:nvPr>
        </p:nvSpPr>
        <p:spPr>
          <a:xfrm flipH="1">
            <a:off x="6348443" y="5043441"/>
            <a:ext cx="40676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r>
              <a:rPr lang="es-ES"/>
              <a:t>Haga clic para modificar el estilo de subtítulo del patrón</a:t>
            </a:r>
            <a:endParaRPr/>
          </a:p>
        </p:txBody>
      </p:sp>
      <p:sp>
        <p:nvSpPr>
          <p:cNvPr id="671" name="Google Shape;671;p27"/>
          <p:cNvSpPr txBox="1">
            <a:spLocks noGrp="1"/>
          </p:cNvSpPr>
          <p:nvPr>
            <p:ph type="title" idx="6"/>
          </p:nvPr>
        </p:nvSpPr>
        <p:spPr>
          <a:xfrm>
            <a:off x="960000" y="597408"/>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672" name="Google Shape;672;p27"/>
          <p:cNvSpPr/>
          <p:nvPr/>
        </p:nvSpPr>
        <p:spPr>
          <a:xfrm flipH="1">
            <a:off x="-69025"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73" name="Google Shape;673;p27"/>
          <p:cNvGrpSpPr/>
          <p:nvPr/>
        </p:nvGrpSpPr>
        <p:grpSpPr>
          <a:xfrm>
            <a:off x="107541" y="3763624"/>
            <a:ext cx="1231007" cy="1515232"/>
            <a:chOff x="5336193" y="184381"/>
            <a:chExt cx="923255" cy="1136424"/>
          </a:xfrm>
        </p:grpSpPr>
        <p:grpSp>
          <p:nvGrpSpPr>
            <p:cNvPr id="674" name="Google Shape;674;p27"/>
            <p:cNvGrpSpPr/>
            <p:nvPr/>
          </p:nvGrpSpPr>
          <p:grpSpPr>
            <a:xfrm>
              <a:off x="5336193" y="184381"/>
              <a:ext cx="618984" cy="483364"/>
              <a:chOff x="6665005" y="500093"/>
              <a:chExt cx="618984" cy="483364"/>
            </a:xfrm>
          </p:grpSpPr>
          <p:sp>
            <p:nvSpPr>
              <p:cNvPr id="675" name="Google Shape;675;p27"/>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27"/>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27"/>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27"/>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9" name="Google Shape;679;p27"/>
            <p:cNvGrpSpPr/>
            <p:nvPr/>
          </p:nvGrpSpPr>
          <p:grpSpPr>
            <a:xfrm>
              <a:off x="5699449" y="762423"/>
              <a:ext cx="559998" cy="558383"/>
              <a:chOff x="6972187" y="1074385"/>
              <a:chExt cx="559998" cy="558383"/>
            </a:xfrm>
          </p:grpSpPr>
          <p:sp>
            <p:nvSpPr>
              <p:cNvPr id="680" name="Google Shape;680;p27"/>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27"/>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27"/>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83" name="Google Shape;683;p27"/>
          <p:cNvGrpSpPr/>
          <p:nvPr/>
        </p:nvGrpSpPr>
        <p:grpSpPr>
          <a:xfrm>
            <a:off x="10678124" y="407091"/>
            <a:ext cx="825312" cy="644485"/>
            <a:chOff x="6665005" y="500093"/>
            <a:chExt cx="618984" cy="483364"/>
          </a:xfrm>
        </p:grpSpPr>
        <p:sp>
          <p:nvSpPr>
            <p:cNvPr id="684" name="Google Shape;684;p27"/>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27"/>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27"/>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27"/>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88" name="Google Shape;688;p27"/>
          <p:cNvGrpSpPr/>
          <p:nvPr/>
        </p:nvGrpSpPr>
        <p:grpSpPr>
          <a:xfrm>
            <a:off x="11256699" y="1267265"/>
            <a:ext cx="746664" cy="744511"/>
            <a:chOff x="6972187" y="1074385"/>
            <a:chExt cx="559998" cy="558383"/>
          </a:xfrm>
        </p:grpSpPr>
        <p:sp>
          <p:nvSpPr>
            <p:cNvPr id="689" name="Google Shape;689;p27"/>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27"/>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27"/>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809244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29"/>
        <p:cNvGrpSpPr/>
        <p:nvPr/>
      </p:nvGrpSpPr>
      <p:grpSpPr>
        <a:xfrm>
          <a:off x="0" y="0"/>
          <a:ext cx="0" cy="0"/>
          <a:chOff x="0" y="0"/>
          <a:chExt cx="0" cy="0"/>
        </a:xfrm>
      </p:grpSpPr>
      <p:sp>
        <p:nvSpPr>
          <p:cNvPr id="730" name="Google Shape;730;p29"/>
          <p:cNvSpPr/>
          <p:nvPr/>
        </p:nvSpPr>
        <p:spPr>
          <a:xfrm rot="10800000" flipH="1">
            <a:off x="-202933" y="-2612577"/>
            <a:ext cx="12671759"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1" name="Google Shape;731;p29"/>
          <p:cNvSpPr txBox="1">
            <a:spLocks noGrp="1"/>
          </p:cNvSpPr>
          <p:nvPr>
            <p:ph type="ctrTitle"/>
          </p:nvPr>
        </p:nvSpPr>
        <p:spPr>
          <a:xfrm>
            <a:off x="1276467" y="713333"/>
            <a:ext cx="5182800" cy="1360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5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732" name="Google Shape;732;p29"/>
          <p:cNvSpPr txBox="1">
            <a:spLocks noGrp="1"/>
          </p:cNvSpPr>
          <p:nvPr>
            <p:ph type="subTitle" idx="1"/>
          </p:nvPr>
        </p:nvSpPr>
        <p:spPr>
          <a:xfrm>
            <a:off x="1276467" y="2073633"/>
            <a:ext cx="5182800" cy="15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s-ES"/>
              <a:t>Haga clic para modificar el estilo de subtítulo del patrón</a:t>
            </a:r>
            <a:endParaRPr/>
          </a:p>
        </p:txBody>
      </p:sp>
      <p:sp>
        <p:nvSpPr>
          <p:cNvPr id="733" name="Google Shape;733;p29"/>
          <p:cNvSpPr/>
          <p:nvPr/>
        </p:nvSpPr>
        <p:spPr>
          <a:xfrm flipH="1">
            <a:off x="-71967" y="6144667"/>
            <a:ext cx="125408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4" name="Google Shape;734;p29"/>
          <p:cNvSpPr txBox="1"/>
          <p:nvPr/>
        </p:nvSpPr>
        <p:spPr>
          <a:xfrm>
            <a:off x="1276467" y="4543400"/>
            <a:ext cx="5059600" cy="8208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1333">
                <a:solidFill>
                  <a:schemeClr val="dk1"/>
                </a:solidFill>
                <a:latin typeface="Work Sans Medium"/>
                <a:ea typeface="Work Sans Medium"/>
                <a:cs typeface="Work Sans Medium"/>
                <a:sym typeface="Work Sans Medium"/>
              </a:rPr>
              <a:t>CREDITS: This presentation template was created by </a:t>
            </a:r>
            <a:r>
              <a:rPr lang="en" sz="1333" b="1">
                <a:solidFill>
                  <a:schemeClr val="dk1"/>
                </a:solidFill>
                <a:uFill>
                  <a:noFill/>
                </a:uFill>
                <a:latin typeface="Work Sans"/>
                <a:ea typeface="Work Sans"/>
                <a:cs typeface="Work Sans"/>
                <a:sym typeface="Work Sans"/>
                <a:hlinkClick r:id="rId2">
                  <a:extLst>
                    <a:ext uri="{A12FA001-AC4F-418D-AE19-62706E023703}">
                      <ahyp:hlinkClr xmlns:ahyp="http://schemas.microsoft.com/office/drawing/2018/hyperlinkcolor" val="tx"/>
                    </a:ext>
                  </a:extLst>
                </a:hlinkClick>
              </a:rPr>
              <a:t>Slidesgo</a:t>
            </a:r>
            <a:r>
              <a:rPr lang="en" sz="1333" b="1">
                <a:solidFill>
                  <a:schemeClr val="dk1"/>
                </a:solidFill>
                <a:latin typeface="Work Sans"/>
                <a:ea typeface="Work Sans"/>
                <a:cs typeface="Work Sans"/>
                <a:sym typeface="Work Sans"/>
              </a:rPr>
              <a:t>,</a:t>
            </a:r>
            <a:r>
              <a:rPr lang="en" sz="1333">
                <a:solidFill>
                  <a:schemeClr val="dk1"/>
                </a:solidFill>
                <a:latin typeface="Work Sans Medium"/>
                <a:ea typeface="Work Sans Medium"/>
                <a:cs typeface="Work Sans Medium"/>
                <a:sym typeface="Work Sans Medium"/>
              </a:rPr>
              <a:t> including icons by </a:t>
            </a:r>
            <a:r>
              <a:rPr lang="en" sz="1333" b="1">
                <a:solidFill>
                  <a:schemeClr val="dk1"/>
                </a:solidFill>
                <a:uFill>
                  <a:noFill/>
                </a:uFill>
                <a:latin typeface="Work Sans"/>
                <a:ea typeface="Work Sans"/>
                <a:cs typeface="Work Sans"/>
                <a:sym typeface="Work Sans"/>
                <a:hlinkClick r:id="rId3">
                  <a:extLst>
                    <a:ext uri="{A12FA001-AC4F-418D-AE19-62706E023703}">
                      <ahyp:hlinkClr xmlns:ahyp="http://schemas.microsoft.com/office/drawing/2018/hyperlinkcolor" val="tx"/>
                    </a:ext>
                  </a:extLst>
                </a:hlinkClick>
              </a:rPr>
              <a:t>Flaticon</a:t>
            </a:r>
            <a:r>
              <a:rPr lang="en" sz="1333" b="1">
                <a:solidFill>
                  <a:schemeClr val="dk1"/>
                </a:solidFill>
                <a:latin typeface="Work Sans"/>
                <a:ea typeface="Work Sans"/>
                <a:cs typeface="Work Sans"/>
                <a:sym typeface="Work Sans"/>
              </a:rPr>
              <a:t> </a:t>
            </a:r>
            <a:r>
              <a:rPr lang="en" sz="1333">
                <a:solidFill>
                  <a:schemeClr val="dk1"/>
                </a:solidFill>
                <a:latin typeface="Work Sans Medium"/>
                <a:ea typeface="Work Sans Medium"/>
                <a:cs typeface="Work Sans Medium"/>
                <a:sym typeface="Work Sans Medium"/>
              </a:rPr>
              <a:t>and infographics &amp; images by </a:t>
            </a:r>
            <a:r>
              <a:rPr lang="en" sz="1333" b="1">
                <a:solidFill>
                  <a:schemeClr val="dk1"/>
                </a:solidFill>
                <a:uFill>
                  <a:noFill/>
                </a:u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Freepik</a:t>
            </a:r>
            <a:endParaRPr sz="1333" b="1">
              <a:solidFill>
                <a:schemeClr val="dk1"/>
              </a:solidFill>
              <a:highlight>
                <a:srgbClr val="DFDEFC"/>
              </a:highlight>
              <a:latin typeface="Work Sans"/>
              <a:ea typeface="Work Sans"/>
              <a:cs typeface="Work Sans"/>
              <a:sym typeface="Work Sans"/>
            </a:endParaRPr>
          </a:p>
        </p:txBody>
      </p:sp>
    </p:spTree>
    <p:extLst>
      <p:ext uri="{BB962C8B-B14F-4D97-AF65-F5344CB8AC3E}">
        <p14:creationId xmlns:p14="http://schemas.microsoft.com/office/powerpoint/2010/main" val="35696618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35"/>
        <p:cNvGrpSpPr/>
        <p:nvPr/>
      </p:nvGrpSpPr>
      <p:grpSpPr>
        <a:xfrm>
          <a:off x="0" y="0"/>
          <a:ext cx="0" cy="0"/>
          <a:chOff x="0" y="0"/>
          <a:chExt cx="0" cy="0"/>
        </a:xfrm>
      </p:grpSpPr>
      <p:sp>
        <p:nvSpPr>
          <p:cNvPr id="736" name="Google Shape;736;p30"/>
          <p:cNvSpPr/>
          <p:nvPr/>
        </p:nvSpPr>
        <p:spPr>
          <a:xfrm>
            <a:off x="-228333" y="-2612566"/>
            <a:ext cx="12697161"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7" name="Google Shape;737;p30"/>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38" name="Google Shape;738;p30"/>
          <p:cNvGrpSpPr/>
          <p:nvPr/>
        </p:nvGrpSpPr>
        <p:grpSpPr>
          <a:xfrm rot="-2003596">
            <a:off x="11493210" y="4771667"/>
            <a:ext cx="522545" cy="364195"/>
            <a:chOff x="2763075" y="364575"/>
            <a:chExt cx="778700" cy="542725"/>
          </a:xfrm>
        </p:grpSpPr>
        <p:sp>
          <p:nvSpPr>
            <p:cNvPr id="739" name="Google Shape;739;p30"/>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30"/>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30"/>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42" name="Google Shape;742;p30"/>
          <p:cNvGrpSpPr/>
          <p:nvPr/>
        </p:nvGrpSpPr>
        <p:grpSpPr>
          <a:xfrm flipH="1">
            <a:off x="101601" y="4759524"/>
            <a:ext cx="1231007" cy="1515232"/>
            <a:chOff x="5336193" y="184381"/>
            <a:chExt cx="923255" cy="1136424"/>
          </a:xfrm>
        </p:grpSpPr>
        <p:grpSp>
          <p:nvGrpSpPr>
            <p:cNvPr id="743" name="Google Shape;743;p30"/>
            <p:cNvGrpSpPr/>
            <p:nvPr/>
          </p:nvGrpSpPr>
          <p:grpSpPr>
            <a:xfrm>
              <a:off x="5336193" y="184381"/>
              <a:ext cx="618984" cy="483364"/>
              <a:chOff x="6665005" y="500093"/>
              <a:chExt cx="618984" cy="483364"/>
            </a:xfrm>
          </p:grpSpPr>
          <p:sp>
            <p:nvSpPr>
              <p:cNvPr id="744" name="Google Shape;744;p30"/>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30"/>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30"/>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30"/>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48" name="Google Shape;748;p30"/>
            <p:cNvGrpSpPr/>
            <p:nvPr/>
          </p:nvGrpSpPr>
          <p:grpSpPr>
            <a:xfrm>
              <a:off x="5699449" y="762423"/>
              <a:ext cx="559998" cy="558383"/>
              <a:chOff x="6972187" y="1074385"/>
              <a:chExt cx="559998" cy="558383"/>
            </a:xfrm>
          </p:grpSpPr>
          <p:sp>
            <p:nvSpPr>
              <p:cNvPr id="749" name="Google Shape;749;p30"/>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30"/>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30"/>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752" name="Google Shape;752;p30"/>
          <p:cNvGrpSpPr/>
          <p:nvPr/>
        </p:nvGrpSpPr>
        <p:grpSpPr>
          <a:xfrm rot="729824" flipH="1">
            <a:off x="10825942" y="5871688"/>
            <a:ext cx="825169" cy="545965"/>
            <a:chOff x="1134900" y="396450"/>
            <a:chExt cx="820650" cy="542975"/>
          </a:xfrm>
        </p:grpSpPr>
        <p:sp>
          <p:nvSpPr>
            <p:cNvPr id="753" name="Google Shape;753;p30"/>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30"/>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30"/>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6" name="Google Shape;756;p30"/>
          <p:cNvGrpSpPr/>
          <p:nvPr/>
        </p:nvGrpSpPr>
        <p:grpSpPr>
          <a:xfrm>
            <a:off x="-366927" y="3099151"/>
            <a:ext cx="522560" cy="364204"/>
            <a:chOff x="2763075" y="364575"/>
            <a:chExt cx="778700" cy="542725"/>
          </a:xfrm>
        </p:grpSpPr>
        <p:sp>
          <p:nvSpPr>
            <p:cNvPr id="757" name="Google Shape;757;p30"/>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30"/>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30"/>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60" name="Google Shape;760;p30"/>
          <p:cNvGrpSpPr/>
          <p:nvPr/>
        </p:nvGrpSpPr>
        <p:grpSpPr>
          <a:xfrm flipH="1">
            <a:off x="10623033" y="1405608"/>
            <a:ext cx="1231007" cy="1515232"/>
            <a:chOff x="5336193" y="184381"/>
            <a:chExt cx="923255" cy="1136424"/>
          </a:xfrm>
        </p:grpSpPr>
        <p:grpSp>
          <p:nvGrpSpPr>
            <p:cNvPr id="761" name="Google Shape;761;p30"/>
            <p:cNvGrpSpPr/>
            <p:nvPr/>
          </p:nvGrpSpPr>
          <p:grpSpPr>
            <a:xfrm>
              <a:off x="5336193" y="184381"/>
              <a:ext cx="618984" cy="483364"/>
              <a:chOff x="6665005" y="500093"/>
              <a:chExt cx="618984" cy="483364"/>
            </a:xfrm>
          </p:grpSpPr>
          <p:sp>
            <p:nvSpPr>
              <p:cNvPr id="762" name="Google Shape;762;p30"/>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30"/>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30"/>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30"/>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66" name="Google Shape;766;p30"/>
            <p:cNvGrpSpPr/>
            <p:nvPr/>
          </p:nvGrpSpPr>
          <p:grpSpPr>
            <a:xfrm>
              <a:off x="5699449" y="762423"/>
              <a:ext cx="559998" cy="558383"/>
              <a:chOff x="6972187" y="1074385"/>
              <a:chExt cx="559998" cy="558383"/>
            </a:xfrm>
          </p:grpSpPr>
          <p:sp>
            <p:nvSpPr>
              <p:cNvPr id="767" name="Google Shape;767;p30"/>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30"/>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30"/>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0508637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70"/>
        <p:cNvGrpSpPr/>
        <p:nvPr/>
      </p:nvGrpSpPr>
      <p:grpSpPr>
        <a:xfrm>
          <a:off x="0" y="0"/>
          <a:ext cx="0" cy="0"/>
          <a:chOff x="0" y="0"/>
          <a:chExt cx="0" cy="0"/>
        </a:xfrm>
      </p:grpSpPr>
      <p:sp>
        <p:nvSpPr>
          <p:cNvPr id="771" name="Google Shape;771;p31"/>
          <p:cNvSpPr/>
          <p:nvPr/>
        </p:nvSpPr>
        <p:spPr>
          <a:xfrm rot="10800000">
            <a:off x="-228327" y="-2612577"/>
            <a:ext cx="12697161"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2" name="Google Shape;772;p31"/>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3" name="Google Shape;773;p31"/>
          <p:cNvSpPr/>
          <p:nvPr/>
        </p:nvSpPr>
        <p:spPr>
          <a:xfrm flipH="1">
            <a:off x="-329015"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74" name="Google Shape;774;p31"/>
          <p:cNvGrpSpPr/>
          <p:nvPr/>
        </p:nvGrpSpPr>
        <p:grpSpPr>
          <a:xfrm rot="-1855951">
            <a:off x="-228070" y="2767615"/>
            <a:ext cx="522539" cy="364191"/>
            <a:chOff x="2763075" y="364575"/>
            <a:chExt cx="778700" cy="542725"/>
          </a:xfrm>
        </p:grpSpPr>
        <p:sp>
          <p:nvSpPr>
            <p:cNvPr id="775" name="Google Shape;775;p31"/>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31"/>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31"/>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8" name="Google Shape;778;p31"/>
          <p:cNvGrpSpPr/>
          <p:nvPr/>
        </p:nvGrpSpPr>
        <p:grpSpPr>
          <a:xfrm flipH="1">
            <a:off x="-144487" y="1825308"/>
            <a:ext cx="825312" cy="644485"/>
            <a:chOff x="6665005" y="500093"/>
            <a:chExt cx="618984" cy="483364"/>
          </a:xfrm>
        </p:grpSpPr>
        <p:sp>
          <p:nvSpPr>
            <p:cNvPr id="779" name="Google Shape;779;p31"/>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31"/>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31"/>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31"/>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3" name="Google Shape;783;p31"/>
          <p:cNvGrpSpPr/>
          <p:nvPr/>
        </p:nvGrpSpPr>
        <p:grpSpPr>
          <a:xfrm>
            <a:off x="11511868" y="2369714"/>
            <a:ext cx="746664" cy="744511"/>
            <a:chOff x="6972187" y="1074385"/>
            <a:chExt cx="559998" cy="558383"/>
          </a:xfrm>
        </p:grpSpPr>
        <p:sp>
          <p:nvSpPr>
            <p:cNvPr id="784" name="Google Shape;784;p31"/>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31"/>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31"/>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7" name="Google Shape;787;p31"/>
          <p:cNvGrpSpPr/>
          <p:nvPr/>
        </p:nvGrpSpPr>
        <p:grpSpPr>
          <a:xfrm rot="331487">
            <a:off x="-98396" y="4532099"/>
            <a:ext cx="593219" cy="610163"/>
            <a:chOff x="3516450" y="143825"/>
            <a:chExt cx="954000" cy="981250"/>
          </a:xfrm>
        </p:grpSpPr>
        <p:sp>
          <p:nvSpPr>
            <p:cNvPr id="788" name="Google Shape;788;p31"/>
            <p:cNvSpPr/>
            <p:nvPr/>
          </p:nvSpPr>
          <p:spPr>
            <a:xfrm>
              <a:off x="3516450" y="143825"/>
              <a:ext cx="954000" cy="981250"/>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31"/>
            <p:cNvSpPr/>
            <p:nvPr/>
          </p:nvSpPr>
          <p:spPr>
            <a:xfrm>
              <a:off x="3796575" y="143850"/>
              <a:ext cx="673875" cy="637400"/>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31"/>
            <p:cNvSpPr/>
            <p:nvPr/>
          </p:nvSpPr>
          <p:spPr>
            <a:xfrm>
              <a:off x="4135275" y="143900"/>
              <a:ext cx="323275" cy="273025"/>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1" name="Google Shape;791;p31"/>
          <p:cNvGrpSpPr/>
          <p:nvPr/>
        </p:nvGrpSpPr>
        <p:grpSpPr>
          <a:xfrm rot="-877885">
            <a:off x="11377758" y="4564199"/>
            <a:ext cx="825199" cy="545984"/>
            <a:chOff x="1134900" y="396450"/>
            <a:chExt cx="820650" cy="542975"/>
          </a:xfrm>
        </p:grpSpPr>
        <p:sp>
          <p:nvSpPr>
            <p:cNvPr id="792" name="Google Shape;792;p31"/>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31"/>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31"/>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5" name="Google Shape;795;p31"/>
          <p:cNvGrpSpPr/>
          <p:nvPr/>
        </p:nvGrpSpPr>
        <p:grpSpPr>
          <a:xfrm rot="-1855951">
            <a:off x="10932897" y="5962582"/>
            <a:ext cx="522539" cy="364191"/>
            <a:chOff x="2763075" y="364575"/>
            <a:chExt cx="778700" cy="542725"/>
          </a:xfrm>
        </p:grpSpPr>
        <p:sp>
          <p:nvSpPr>
            <p:cNvPr id="796" name="Google Shape;796;p31"/>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31"/>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31"/>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5468260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950967" y="2334567"/>
            <a:ext cx="6522400" cy="9808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86" name="Google Shape;186;p3"/>
          <p:cNvSpPr txBox="1">
            <a:spLocks noGrp="1"/>
          </p:cNvSpPr>
          <p:nvPr>
            <p:ph type="title" idx="2" hasCustomPrompt="1"/>
          </p:nvPr>
        </p:nvSpPr>
        <p:spPr>
          <a:xfrm>
            <a:off x="950967" y="1030167"/>
            <a:ext cx="2201200" cy="1304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6000"/>
              <a:buNone/>
              <a:defRPr sz="9333">
                <a:solidFill>
                  <a:schemeClr val="dk2"/>
                </a:solidFill>
              </a:defRPr>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t>xx%</a:t>
            </a:r>
          </a:p>
        </p:txBody>
      </p:sp>
      <p:sp>
        <p:nvSpPr>
          <p:cNvPr id="187" name="Google Shape;187;p3"/>
          <p:cNvSpPr txBox="1">
            <a:spLocks noGrp="1"/>
          </p:cNvSpPr>
          <p:nvPr>
            <p:ph type="subTitle" idx="1"/>
          </p:nvPr>
        </p:nvSpPr>
        <p:spPr>
          <a:xfrm>
            <a:off x="950967" y="3390600"/>
            <a:ext cx="3684800" cy="667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r>
              <a:rPr lang="es-ES"/>
              <a:t>Haga clic para modificar el estilo de subtítulo del patrón</a:t>
            </a:r>
            <a:endParaRPr/>
          </a:p>
        </p:txBody>
      </p:sp>
    </p:spTree>
    <p:extLst>
      <p:ext uri="{BB962C8B-B14F-4D97-AF65-F5344CB8AC3E}">
        <p14:creationId xmlns:p14="http://schemas.microsoft.com/office/powerpoint/2010/main" val="28243721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9"/>
        <p:cNvGrpSpPr/>
        <p:nvPr/>
      </p:nvGrpSpPr>
      <p:grpSpPr>
        <a:xfrm>
          <a:off x="0" y="0"/>
          <a:ext cx="0" cy="0"/>
          <a:chOff x="0" y="0"/>
          <a:chExt cx="0" cy="0"/>
        </a:xfrm>
      </p:grpSpPr>
      <p:sp>
        <p:nvSpPr>
          <p:cNvPr id="140" name="Google Shape;140;p7"/>
          <p:cNvSpPr/>
          <p:nvPr/>
        </p:nvSpPr>
        <p:spPr>
          <a:xfrm rot="10800000" flipH="1">
            <a:off x="-272500" y="-3498931"/>
            <a:ext cx="12794975" cy="11662464"/>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7"/>
          <p:cNvSpPr txBox="1">
            <a:spLocks noGrp="1"/>
          </p:cNvSpPr>
          <p:nvPr>
            <p:ph type="title"/>
          </p:nvPr>
        </p:nvSpPr>
        <p:spPr>
          <a:xfrm>
            <a:off x="1161217" y="1683000"/>
            <a:ext cx="525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142" name="Google Shape;142;p7"/>
          <p:cNvSpPr txBox="1">
            <a:spLocks noGrp="1"/>
          </p:cNvSpPr>
          <p:nvPr>
            <p:ph type="body" idx="1"/>
          </p:nvPr>
        </p:nvSpPr>
        <p:spPr>
          <a:xfrm>
            <a:off x="1161200" y="2446600"/>
            <a:ext cx="5251200" cy="272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4"/>
              </a:buClr>
              <a:buSzPts val="1400"/>
              <a:buChar char="●"/>
              <a:defRPr sz="1867">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0"/>
              </a:spcBef>
              <a:spcAft>
                <a:spcPts val="0"/>
              </a:spcAft>
              <a:buSzPts val="1400"/>
              <a:buChar char="■"/>
              <a:defRPr>
                <a:solidFill>
                  <a:srgbClr val="434343"/>
                </a:solidFill>
              </a:defRPr>
            </a:lvl3pPr>
            <a:lvl4pPr marL="2438339" lvl="3" indent="-423323" rtl="0">
              <a:lnSpc>
                <a:spcPct val="115000"/>
              </a:lnSpc>
              <a:spcBef>
                <a:spcPts val="0"/>
              </a:spcBef>
              <a:spcAft>
                <a:spcPts val="0"/>
              </a:spcAft>
              <a:buSzPts val="1400"/>
              <a:buChar char="●"/>
              <a:defRPr>
                <a:solidFill>
                  <a:srgbClr val="434343"/>
                </a:solidFill>
              </a:defRPr>
            </a:lvl4pPr>
            <a:lvl5pPr marL="3047924" lvl="4" indent="-423323" rtl="0">
              <a:lnSpc>
                <a:spcPct val="115000"/>
              </a:lnSpc>
              <a:spcBef>
                <a:spcPts val="0"/>
              </a:spcBef>
              <a:spcAft>
                <a:spcPts val="0"/>
              </a:spcAft>
              <a:buSzPts val="1400"/>
              <a:buChar char="○"/>
              <a:defRPr>
                <a:solidFill>
                  <a:srgbClr val="434343"/>
                </a:solidFill>
              </a:defRPr>
            </a:lvl5pPr>
            <a:lvl6pPr marL="3657509" lvl="5" indent="-423323" rtl="0">
              <a:lnSpc>
                <a:spcPct val="115000"/>
              </a:lnSpc>
              <a:spcBef>
                <a:spcPts val="0"/>
              </a:spcBef>
              <a:spcAft>
                <a:spcPts val="0"/>
              </a:spcAft>
              <a:buSzPts val="1400"/>
              <a:buChar char="■"/>
              <a:defRPr>
                <a:solidFill>
                  <a:srgbClr val="434343"/>
                </a:solidFill>
              </a:defRPr>
            </a:lvl6pPr>
            <a:lvl7pPr marL="4267093" lvl="6" indent="-423323" rtl="0">
              <a:lnSpc>
                <a:spcPct val="115000"/>
              </a:lnSpc>
              <a:spcBef>
                <a:spcPts val="0"/>
              </a:spcBef>
              <a:spcAft>
                <a:spcPts val="0"/>
              </a:spcAft>
              <a:buSzPts val="1400"/>
              <a:buChar char="●"/>
              <a:defRPr>
                <a:solidFill>
                  <a:srgbClr val="434343"/>
                </a:solidFill>
              </a:defRPr>
            </a:lvl7pPr>
            <a:lvl8pPr marL="4876678" lvl="7" indent="-423323" rtl="0">
              <a:lnSpc>
                <a:spcPct val="115000"/>
              </a:lnSpc>
              <a:spcBef>
                <a:spcPts val="0"/>
              </a:spcBef>
              <a:spcAft>
                <a:spcPts val="0"/>
              </a:spcAft>
              <a:buSzPts val="1400"/>
              <a:buChar char="○"/>
              <a:defRPr>
                <a:solidFill>
                  <a:srgbClr val="434343"/>
                </a:solidFill>
              </a:defRPr>
            </a:lvl8pPr>
            <a:lvl9pPr marL="5486263" lvl="8" indent="-423323" rtl="0">
              <a:lnSpc>
                <a:spcPct val="115000"/>
              </a:lnSpc>
              <a:spcBef>
                <a:spcPts val="0"/>
              </a:spcBef>
              <a:spcAft>
                <a:spcPts val="0"/>
              </a:spcAft>
              <a:buSzPts val="1400"/>
              <a:buChar char="■"/>
              <a:defRPr>
                <a:solidFill>
                  <a:srgbClr val="434343"/>
                </a:solidFill>
              </a:defRPr>
            </a:lvl9pPr>
          </a:lstStyle>
          <a:p>
            <a:pPr lvl="0"/>
            <a:r>
              <a:rPr lang="es-ES"/>
              <a:t>Haga clic para modificar los estilos de texto del patrón</a:t>
            </a:r>
          </a:p>
        </p:txBody>
      </p:sp>
      <p:sp>
        <p:nvSpPr>
          <p:cNvPr id="143" name="Google Shape;143;p7"/>
          <p:cNvSpPr>
            <a:spLocks noGrp="1"/>
          </p:cNvSpPr>
          <p:nvPr>
            <p:ph type="pic" idx="2"/>
          </p:nvPr>
        </p:nvSpPr>
        <p:spPr>
          <a:xfrm>
            <a:off x="6509992" y="1168567"/>
            <a:ext cx="4520800" cy="4520800"/>
          </a:xfrm>
          <a:prstGeom prst="ellipse">
            <a:avLst/>
          </a:prstGeom>
          <a:noFill/>
          <a:ln>
            <a:noFill/>
          </a:ln>
        </p:spPr>
      </p:sp>
      <p:sp>
        <p:nvSpPr>
          <p:cNvPr id="144" name="Google Shape;144;p7"/>
          <p:cNvSpPr/>
          <p:nvPr/>
        </p:nvSpPr>
        <p:spPr>
          <a:xfrm flipH="1">
            <a:off x="-59624"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45" name="Google Shape;145;p7"/>
          <p:cNvGrpSpPr/>
          <p:nvPr/>
        </p:nvGrpSpPr>
        <p:grpSpPr>
          <a:xfrm>
            <a:off x="147816" y="1976698"/>
            <a:ext cx="746664" cy="744511"/>
            <a:chOff x="6972187" y="1074385"/>
            <a:chExt cx="559998" cy="558383"/>
          </a:xfrm>
        </p:grpSpPr>
        <p:sp>
          <p:nvSpPr>
            <p:cNvPr id="146" name="Google Shape;146;p7"/>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7"/>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7"/>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9" name="Google Shape;149;p7"/>
          <p:cNvGrpSpPr/>
          <p:nvPr/>
        </p:nvGrpSpPr>
        <p:grpSpPr>
          <a:xfrm>
            <a:off x="-170909" y="857142"/>
            <a:ext cx="825312" cy="644485"/>
            <a:chOff x="6665005" y="500093"/>
            <a:chExt cx="618984" cy="483364"/>
          </a:xfrm>
        </p:grpSpPr>
        <p:sp>
          <p:nvSpPr>
            <p:cNvPr id="150" name="Google Shape;150;p7"/>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7"/>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7"/>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7"/>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4" name="Google Shape;154;p7"/>
          <p:cNvGrpSpPr/>
          <p:nvPr/>
        </p:nvGrpSpPr>
        <p:grpSpPr>
          <a:xfrm rot="-4122298">
            <a:off x="10941865" y="5771442"/>
            <a:ext cx="593321" cy="610269"/>
            <a:chOff x="3516450" y="143825"/>
            <a:chExt cx="954000" cy="981250"/>
          </a:xfrm>
        </p:grpSpPr>
        <p:sp>
          <p:nvSpPr>
            <p:cNvPr id="155" name="Google Shape;155;p7"/>
            <p:cNvSpPr/>
            <p:nvPr/>
          </p:nvSpPr>
          <p:spPr>
            <a:xfrm>
              <a:off x="3516450" y="143825"/>
              <a:ext cx="954000" cy="981250"/>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7"/>
            <p:cNvSpPr/>
            <p:nvPr/>
          </p:nvSpPr>
          <p:spPr>
            <a:xfrm>
              <a:off x="3796575" y="143850"/>
              <a:ext cx="673875" cy="637400"/>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7"/>
            <p:cNvSpPr/>
            <p:nvPr/>
          </p:nvSpPr>
          <p:spPr>
            <a:xfrm>
              <a:off x="4135275" y="143900"/>
              <a:ext cx="323275" cy="273025"/>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798045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0"/>
        <p:cNvGrpSpPr/>
        <p:nvPr/>
      </p:nvGrpSpPr>
      <p:grpSpPr>
        <a:xfrm>
          <a:off x="0" y="0"/>
          <a:ext cx="0" cy="0"/>
          <a:chOff x="0" y="0"/>
          <a:chExt cx="0" cy="0"/>
        </a:xfrm>
      </p:grpSpPr>
      <p:sp>
        <p:nvSpPr>
          <p:cNvPr id="181" name="Google Shape;181;p9"/>
          <p:cNvSpPr/>
          <p:nvPr/>
        </p:nvSpPr>
        <p:spPr>
          <a:xfrm rot="10800000">
            <a:off x="-170899" y="-3498966"/>
            <a:ext cx="12540708"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2" name="Google Shape;182;p9"/>
          <p:cNvSpPr txBox="1">
            <a:spLocks noGrp="1"/>
          </p:cNvSpPr>
          <p:nvPr>
            <p:ph type="title"/>
          </p:nvPr>
        </p:nvSpPr>
        <p:spPr>
          <a:xfrm>
            <a:off x="953467" y="2136367"/>
            <a:ext cx="7082000" cy="1026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6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183" name="Google Shape;183;p9"/>
          <p:cNvSpPr txBox="1">
            <a:spLocks noGrp="1"/>
          </p:cNvSpPr>
          <p:nvPr>
            <p:ph type="subTitle" idx="1"/>
          </p:nvPr>
        </p:nvSpPr>
        <p:spPr>
          <a:xfrm>
            <a:off x="953467" y="3170861"/>
            <a:ext cx="7082000" cy="150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184" name="Google Shape;184;p9"/>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5" name="Google Shape;185;p9"/>
          <p:cNvGrpSpPr/>
          <p:nvPr/>
        </p:nvGrpSpPr>
        <p:grpSpPr>
          <a:xfrm>
            <a:off x="-170893" y="554675"/>
            <a:ext cx="1231007" cy="1515232"/>
            <a:chOff x="5336193" y="184381"/>
            <a:chExt cx="923255" cy="1136424"/>
          </a:xfrm>
        </p:grpSpPr>
        <p:grpSp>
          <p:nvGrpSpPr>
            <p:cNvPr id="186" name="Google Shape;186;p9"/>
            <p:cNvGrpSpPr/>
            <p:nvPr/>
          </p:nvGrpSpPr>
          <p:grpSpPr>
            <a:xfrm>
              <a:off x="5336193" y="184381"/>
              <a:ext cx="618984" cy="483364"/>
              <a:chOff x="6665005" y="500093"/>
              <a:chExt cx="618984" cy="483364"/>
            </a:xfrm>
          </p:grpSpPr>
          <p:sp>
            <p:nvSpPr>
              <p:cNvPr id="187" name="Google Shape;187;p9"/>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9"/>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9"/>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9"/>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91" name="Google Shape;191;p9"/>
            <p:cNvGrpSpPr/>
            <p:nvPr/>
          </p:nvGrpSpPr>
          <p:grpSpPr>
            <a:xfrm>
              <a:off x="5699449" y="762423"/>
              <a:ext cx="559998" cy="558383"/>
              <a:chOff x="6972187" y="1074385"/>
              <a:chExt cx="559998" cy="558383"/>
            </a:xfrm>
          </p:grpSpPr>
          <p:sp>
            <p:nvSpPr>
              <p:cNvPr id="192" name="Google Shape;192;p9"/>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9"/>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9"/>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195" name="Google Shape;195;p9"/>
          <p:cNvGrpSpPr/>
          <p:nvPr/>
        </p:nvGrpSpPr>
        <p:grpSpPr>
          <a:xfrm>
            <a:off x="11662673" y="1715524"/>
            <a:ext cx="825312" cy="644485"/>
            <a:chOff x="6665005" y="500093"/>
            <a:chExt cx="618984" cy="483364"/>
          </a:xfrm>
        </p:grpSpPr>
        <p:sp>
          <p:nvSpPr>
            <p:cNvPr id="196" name="Google Shape;196;p9"/>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9"/>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9"/>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9"/>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0" name="Google Shape;200;p9"/>
          <p:cNvGrpSpPr/>
          <p:nvPr/>
        </p:nvGrpSpPr>
        <p:grpSpPr>
          <a:xfrm rot="-2003596">
            <a:off x="11397228" y="3167583"/>
            <a:ext cx="522545" cy="364195"/>
            <a:chOff x="2763075" y="364575"/>
            <a:chExt cx="778700" cy="542725"/>
          </a:xfrm>
        </p:grpSpPr>
        <p:sp>
          <p:nvSpPr>
            <p:cNvPr id="201" name="Google Shape;201;p9"/>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9"/>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9"/>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7276374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953467" y="4705200"/>
            <a:ext cx="5039600" cy="12780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3200"/>
              <a:buNone/>
              <a:defRPr sz="3333"/>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r>
              <a:rPr lang="es-ES"/>
              <a:t>Haga clic para modificar el estilo de título del patrón</a:t>
            </a:r>
            <a:endParaRPr/>
          </a:p>
        </p:txBody>
      </p:sp>
      <p:grpSp>
        <p:nvGrpSpPr>
          <p:cNvPr id="206" name="Google Shape;206;p10"/>
          <p:cNvGrpSpPr/>
          <p:nvPr/>
        </p:nvGrpSpPr>
        <p:grpSpPr>
          <a:xfrm>
            <a:off x="-101593" y="713324"/>
            <a:ext cx="1231007" cy="1515232"/>
            <a:chOff x="5336193" y="184381"/>
            <a:chExt cx="923255" cy="1136424"/>
          </a:xfrm>
        </p:grpSpPr>
        <p:grpSp>
          <p:nvGrpSpPr>
            <p:cNvPr id="207" name="Google Shape;207;p10"/>
            <p:cNvGrpSpPr/>
            <p:nvPr/>
          </p:nvGrpSpPr>
          <p:grpSpPr>
            <a:xfrm>
              <a:off x="5336193" y="184381"/>
              <a:ext cx="618984" cy="483364"/>
              <a:chOff x="6665005" y="500093"/>
              <a:chExt cx="618984" cy="483364"/>
            </a:xfrm>
          </p:grpSpPr>
          <p:sp>
            <p:nvSpPr>
              <p:cNvPr id="208" name="Google Shape;208;p10"/>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10"/>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10"/>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10"/>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2" name="Google Shape;212;p10"/>
            <p:cNvGrpSpPr/>
            <p:nvPr/>
          </p:nvGrpSpPr>
          <p:grpSpPr>
            <a:xfrm>
              <a:off x="5699449" y="762423"/>
              <a:ext cx="559998" cy="558383"/>
              <a:chOff x="6972187" y="1074385"/>
              <a:chExt cx="559998" cy="558383"/>
            </a:xfrm>
          </p:grpSpPr>
          <p:sp>
            <p:nvSpPr>
              <p:cNvPr id="213" name="Google Shape;213;p10"/>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10"/>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10"/>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6882364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6"/>
        <p:cNvGrpSpPr/>
        <p:nvPr/>
      </p:nvGrpSpPr>
      <p:grpSpPr>
        <a:xfrm>
          <a:off x="0" y="0"/>
          <a:ext cx="0" cy="0"/>
          <a:chOff x="0" y="0"/>
          <a:chExt cx="0" cy="0"/>
        </a:xfrm>
      </p:grpSpPr>
      <p:sp>
        <p:nvSpPr>
          <p:cNvPr id="217" name="Google Shape;217;p11"/>
          <p:cNvSpPr/>
          <p:nvPr/>
        </p:nvSpPr>
        <p:spPr>
          <a:xfrm>
            <a:off x="-198533" y="-2612566"/>
            <a:ext cx="12726521"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11"/>
          <p:cNvSpPr txBox="1">
            <a:spLocks noGrp="1"/>
          </p:cNvSpPr>
          <p:nvPr>
            <p:ph type="title" hasCustomPrompt="1"/>
          </p:nvPr>
        </p:nvSpPr>
        <p:spPr>
          <a:xfrm>
            <a:off x="1494500" y="1294200"/>
            <a:ext cx="4346400" cy="24880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157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19" name="Google Shape;219;p11"/>
          <p:cNvSpPr txBox="1">
            <a:spLocks noGrp="1"/>
          </p:cNvSpPr>
          <p:nvPr>
            <p:ph type="subTitle" idx="1"/>
          </p:nvPr>
        </p:nvSpPr>
        <p:spPr>
          <a:xfrm>
            <a:off x="1494500" y="3501500"/>
            <a:ext cx="4346400" cy="13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a:t>Haga clic para modificar el estilo de subtítulo del patrón</a:t>
            </a:r>
            <a:endParaRPr/>
          </a:p>
        </p:txBody>
      </p:sp>
      <p:grpSp>
        <p:nvGrpSpPr>
          <p:cNvPr id="220" name="Google Shape;220;p11"/>
          <p:cNvGrpSpPr/>
          <p:nvPr/>
        </p:nvGrpSpPr>
        <p:grpSpPr>
          <a:xfrm rot="-4122298">
            <a:off x="11839298" y="1298642"/>
            <a:ext cx="593321" cy="610269"/>
            <a:chOff x="3516450" y="143825"/>
            <a:chExt cx="954000" cy="981250"/>
          </a:xfrm>
        </p:grpSpPr>
        <p:sp>
          <p:nvSpPr>
            <p:cNvPr id="221" name="Google Shape;221;p11"/>
            <p:cNvSpPr/>
            <p:nvPr/>
          </p:nvSpPr>
          <p:spPr>
            <a:xfrm>
              <a:off x="3516450" y="143825"/>
              <a:ext cx="954000" cy="981250"/>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11"/>
            <p:cNvSpPr/>
            <p:nvPr/>
          </p:nvSpPr>
          <p:spPr>
            <a:xfrm>
              <a:off x="3796575" y="143850"/>
              <a:ext cx="673875" cy="637400"/>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11"/>
            <p:cNvSpPr/>
            <p:nvPr/>
          </p:nvSpPr>
          <p:spPr>
            <a:xfrm>
              <a:off x="4135275" y="143900"/>
              <a:ext cx="323275" cy="273025"/>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4" name="Google Shape;224;p11"/>
          <p:cNvGrpSpPr/>
          <p:nvPr/>
        </p:nvGrpSpPr>
        <p:grpSpPr>
          <a:xfrm>
            <a:off x="7" y="4443891"/>
            <a:ext cx="1231007" cy="1515232"/>
            <a:chOff x="5336193" y="184381"/>
            <a:chExt cx="923255" cy="1136424"/>
          </a:xfrm>
        </p:grpSpPr>
        <p:grpSp>
          <p:nvGrpSpPr>
            <p:cNvPr id="225" name="Google Shape;225;p11"/>
            <p:cNvGrpSpPr/>
            <p:nvPr/>
          </p:nvGrpSpPr>
          <p:grpSpPr>
            <a:xfrm>
              <a:off x="5336193" y="184381"/>
              <a:ext cx="618984" cy="483364"/>
              <a:chOff x="6665005" y="500093"/>
              <a:chExt cx="618984" cy="483364"/>
            </a:xfrm>
          </p:grpSpPr>
          <p:sp>
            <p:nvSpPr>
              <p:cNvPr id="226" name="Google Shape;226;p11"/>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11"/>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11"/>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11"/>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0" name="Google Shape;230;p11"/>
            <p:cNvGrpSpPr/>
            <p:nvPr/>
          </p:nvGrpSpPr>
          <p:grpSpPr>
            <a:xfrm>
              <a:off x="5699449" y="762423"/>
              <a:ext cx="559998" cy="558383"/>
              <a:chOff x="6972187" y="1074385"/>
              <a:chExt cx="559998" cy="558383"/>
            </a:xfrm>
          </p:grpSpPr>
          <p:sp>
            <p:nvSpPr>
              <p:cNvPr id="231" name="Google Shape;231;p11"/>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11"/>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11"/>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234" name="Google Shape;234;p11"/>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5" name="Google Shape;235;p11"/>
          <p:cNvGrpSpPr/>
          <p:nvPr/>
        </p:nvGrpSpPr>
        <p:grpSpPr>
          <a:xfrm>
            <a:off x="-145923" y="1115812"/>
            <a:ext cx="825245" cy="546016"/>
            <a:chOff x="1134900" y="396450"/>
            <a:chExt cx="820650" cy="542975"/>
          </a:xfrm>
        </p:grpSpPr>
        <p:sp>
          <p:nvSpPr>
            <p:cNvPr id="236" name="Google Shape;236;p11"/>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11"/>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11"/>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9" name="Google Shape;239;p11"/>
          <p:cNvGrpSpPr/>
          <p:nvPr/>
        </p:nvGrpSpPr>
        <p:grpSpPr>
          <a:xfrm>
            <a:off x="692191" y="648818"/>
            <a:ext cx="522560" cy="364204"/>
            <a:chOff x="2763075" y="364575"/>
            <a:chExt cx="778700" cy="542725"/>
          </a:xfrm>
        </p:grpSpPr>
        <p:sp>
          <p:nvSpPr>
            <p:cNvPr id="240" name="Google Shape;240;p11"/>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11"/>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11"/>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3" name="Google Shape;243;p11"/>
          <p:cNvGrpSpPr/>
          <p:nvPr/>
        </p:nvGrpSpPr>
        <p:grpSpPr>
          <a:xfrm>
            <a:off x="5949973" y="366191"/>
            <a:ext cx="825312" cy="644485"/>
            <a:chOff x="6665005" y="500093"/>
            <a:chExt cx="618984" cy="483364"/>
          </a:xfrm>
        </p:grpSpPr>
        <p:sp>
          <p:nvSpPr>
            <p:cNvPr id="244" name="Google Shape;244;p11"/>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11"/>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11"/>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11"/>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6662708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2419470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sp>
        <p:nvSpPr>
          <p:cNvPr id="250" name="Google Shape;250;p13"/>
          <p:cNvSpPr/>
          <p:nvPr/>
        </p:nvSpPr>
        <p:spPr>
          <a:xfrm rot="10800000" flipH="1">
            <a:off x="-374367" y="-3498977"/>
            <a:ext cx="12947629"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1" name="Google Shape;251;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252" name="Google Shape;252;p13"/>
          <p:cNvSpPr txBox="1">
            <a:spLocks noGrp="1"/>
          </p:cNvSpPr>
          <p:nvPr>
            <p:ph type="title" idx="2" hasCustomPrompt="1"/>
          </p:nvPr>
        </p:nvSpPr>
        <p:spPr>
          <a:xfrm>
            <a:off x="1078784" y="1825969"/>
            <a:ext cx="9980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733" b="1"/>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3" name="Google Shape;253;p13"/>
          <p:cNvSpPr txBox="1">
            <a:spLocks noGrp="1"/>
          </p:cNvSpPr>
          <p:nvPr>
            <p:ph type="subTitle" idx="1"/>
          </p:nvPr>
        </p:nvSpPr>
        <p:spPr>
          <a:xfrm>
            <a:off x="2398657" y="2094979"/>
            <a:ext cx="5836000" cy="37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254" name="Google Shape;254;p13"/>
          <p:cNvSpPr txBox="1">
            <a:spLocks noGrp="1"/>
          </p:cNvSpPr>
          <p:nvPr>
            <p:ph type="title" idx="3" hasCustomPrompt="1"/>
          </p:nvPr>
        </p:nvSpPr>
        <p:spPr>
          <a:xfrm>
            <a:off x="1075584" y="2894332"/>
            <a:ext cx="10044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733" b="1"/>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5" name="Google Shape;255;p13"/>
          <p:cNvSpPr txBox="1">
            <a:spLocks noGrp="1"/>
          </p:cNvSpPr>
          <p:nvPr>
            <p:ph type="subTitle" idx="4"/>
          </p:nvPr>
        </p:nvSpPr>
        <p:spPr>
          <a:xfrm>
            <a:off x="2398657" y="4221199"/>
            <a:ext cx="58360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256" name="Google Shape;256;p13"/>
          <p:cNvSpPr txBox="1">
            <a:spLocks noGrp="1"/>
          </p:cNvSpPr>
          <p:nvPr>
            <p:ph type="title" idx="5" hasCustomPrompt="1"/>
          </p:nvPr>
        </p:nvSpPr>
        <p:spPr>
          <a:xfrm>
            <a:off x="1078784" y="3957923"/>
            <a:ext cx="9980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733" b="1"/>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7" name="Google Shape;257;p13"/>
          <p:cNvSpPr txBox="1">
            <a:spLocks noGrp="1"/>
          </p:cNvSpPr>
          <p:nvPr>
            <p:ph type="subTitle" idx="6"/>
          </p:nvPr>
        </p:nvSpPr>
        <p:spPr>
          <a:xfrm>
            <a:off x="2398657" y="3155000"/>
            <a:ext cx="58360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258" name="Google Shape;258;p13"/>
          <p:cNvSpPr txBox="1">
            <a:spLocks noGrp="1"/>
          </p:cNvSpPr>
          <p:nvPr>
            <p:ph type="title" idx="7" hasCustomPrompt="1"/>
          </p:nvPr>
        </p:nvSpPr>
        <p:spPr>
          <a:xfrm>
            <a:off x="1078784" y="5023063"/>
            <a:ext cx="998000" cy="62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733" b="1"/>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59" name="Google Shape;259;p13"/>
          <p:cNvSpPr txBox="1">
            <a:spLocks noGrp="1"/>
          </p:cNvSpPr>
          <p:nvPr>
            <p:ph type="subTitle" idx="8"/>
          </p:nvPr>
        </p:nvSpPr>
        <p:spPr>
          <a:xfrm>
            <a:off x="2398657" y="5301115"/>
            <a:ext cx="58360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ES"/>
              <a:t>Haga clic para modificar el estilo de subtítulo del patrón</a:t>
            </a:r>
            <a:endParaRPr/>
          </a:p>
        </p:txBody>
      </p:sp>
      <p:sp>
        <p:nvSpPr>
          <p:cNvPr id="260" name="Google Shape;260;p13"/>
          <p:cNvSpPr txBox="1">
            <a:spLocks noGrp="1"/>
          </p:cNvSpPr>
          <p:nvPr>
            <p:ph type="subTitle" idx="9"/>
          </p:nvPr>
        </p:nvSpPr>
        <p:spPr>
          <a:xfrm>
            <a:off x="2398660" y="1714312"/>
            <a:ext cx="5836000" cy="581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Kumbh Sans Black"/>
                <a:ea typeface="Kumbh Sans Black"/>
                <a:cs typeface="Kumbh Sans Black"/>
                <a:sym typeface="Kumbh Sans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s-ES"/>
              <a:t>Haga clic para modificar el estilo de subtítulo del patrón</a:t>
            </a:r>
            <a:endParaRPr/>
          </a:p>
        </p:txBody>
      </p:sp>
      <p:sp>
        <p:nvSpPr>
          <p:cNvPr id="261" name="Google Shape;261;p13"/>
          <p:cNvSpPr txBox="1">
            <a:spLocks noGrp="1"/>
          </p:cNvSpPr>
          <p:nvPr>
            <p:ph type="subTitle" idx="13"/>
          </p:nvPr>
        </p:nvSpPr>
        <p:spPr>
          <a:xfrm>
            <a:off x="2398660" y="3837017"/>
            <a:ext cx="5836000" cy="581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Kumbh Sans Black"/>
                <a:ea typeface="Kumbh Sans Black"/>
                <a:cs typeface="Kumbh Sans Black"/>
                <a:sym typeface="Kumbh Sans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s-ES"/>
              <a:t>Haga clic para modificar el estilo de subtítulo del patrón</a:t>
            </a:r>
            <a:endParaRPr/>
          </a:p>
        </p:txBody>
      </p:sp>
      <p:sp>
        <p:nvSpPr>
          <p:cNvPr id="262" name="Google Shape;262;p13"/>
          <p:cNvSpPr txBox="1">
            <a:spLocks noGrp="1"/>
          </p:cNvSpPr>
          <p:nvPr>
            <p:ph type="subTitle" idx="14"/>
          </p:nvPr>
        </p:nvSpPr>
        <p:spPr>
          <a:xfrm>
            <a:off x="2398660" y="2775683"/>
            <a:ext cx="5836000" cy="581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Kumbh Sans Black"/>
                <a:ea typeface="Kumbh Sans Black"/>
                <a:cs typeface="Kumbh Sans Black"/>
                <a:sym typeface="Kumbh Sans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s-ES"/>
              <a:t>Haga clic para modificar el estilo de subtítulo del patrón</a:t>
            </a:r>
            <a:endParaRPr/>
          </a:p>
        </p:txBody>
      </p:sp>
      <p:sp>
        <p:nvSpPr>
          <p:cNvPr id="263" name="Google Shape;263;p13"/>
          <p:cNvSpPr txBox="1">
            <a:spLocks noGrp="1"/>
          </p:cNvSpPr>
          <p:nvPr>
            <p:ph type="subTitle" idx="15"/>
          </p:nvPr>
        </p:nvSpPr>
        <p:spPr>
          <a:xfrm>
            <a:off x="2398660" y="4923315"/>
            <a:ext cx="5836000" cy="581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200">
                <a:solidFill>
                  <a:schemeClr val="dk1"/>
                </a:solidFill>
                <a:latin typeface="Kumbh Sans Black"/>
                <a:ea typeface="Kumbh Sans Black"/>
                <a:cs typeface="Kumbh Sans Black"/>
                <a:sym typeface="Kumbh Sans Black"/>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es-ES"/>
              <a:t>Haga clic para modificar el estilo de subtítulo del patrón</a:t>
            </a:r>
            <a:endParaRPr/>
          </a:p>
        </p:txBody>
      </p:sp>
      <p:sp>
        <p:nvSpPr>
          <p:cNvPr id="264" name="Google Shape;264;p13"/>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65" name="Google Shape;265;p13"/>
          <p:cNvGrpSpPr/>
          <p:nvPr/>
        </p:nvGrpSpPr>
        <p:grpSpPr>
          <a:xfrm>
            <a:off x="-311956" y="2808184"/>
            <a:ext cx="964640" cy="1347893"/>
            <a:chOff x="-233967" y="2106138"/>
            <a:chExt cx="723480" cy="1010920"/>
          </a:xfrm>
        </p:grpSpPr>
        <p:grpSp>
          <p:nvGrpSpPr>
            <p:cNvPr id="266" name="Google Shape;266;p13"/>
            <p:cNvGrpSpPr/>
            <p:nvPr/>
          </p:nvGrpSpPr>
          <p:grpSpPr>
            <a:xfrm>
              <a:off x="-233967" y="2707546"/>
              <a:ext cx="618934" cy="409512"/>
              <a:chOff x="1134900" y="396450"/>
              <a:chExt cx="820650" cy="542975"/>
            </a:xfrm>
          </p:grpSpPr>
          <p:sp>
            <p:nvSpPr>
              <p:cNvPr id="267" name="Google Shape;267;p13"/>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13"/>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13"/>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0" name="Google Shape;270;p13"/>
            <p:cNvGrpSpPr/>
            <p:nvPr/>
          </p:nvGrpSpPr>
          <p:grpSpPr>
            <a:xfrm>
              <a:off x="97593" y="2106138"/>
              <a:ext cx="391920" cy="273153"/>
              <a:chOff x="2763075" y="364575"/>
              <a:chExt cx="778700" cy="542725"/>
            </a:xfrm>
          </p:grpSpPr>
          <p:sp>
            <p:nvSpPr>
              <p:cNvPr id="271" name="Google Shape;271;p13"/>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13"/>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13"/>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74" name="Google Shape;274;p13"/>
          <p:cNvGrpSpPr/>
          <p:nvPr/>
        </p:nvGrpSpPr>
        <p:grpSpPr>
          <a:xfrm rot="877885" flipH="1">
            <a:off x="11042163" y="5055349"/>
            <a:ext cx="825199" cy="545984"/>
            <a:chOff x="1134900" y="396450"/>
            <a:chExt cx="820650" cy="542975"/>
          </a:xfrm>
        </p:grpSpPr>
        <p:sp>
          <p:nvSpPr>
            <p:cNvPr id="275" name="Google Shape;275;p13"/>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13"/>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13"/>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8" name="Google Shape;278;p13"/>
          <p:cNvGrpSpPr/>
          <p:nvPr/>
        </p:nvGrpSpPr>
        <p:grpSpPr>
          <a:xfrm rot="10800000">
            <a:off x="11010935" y="1286655"/>
            <a:ext cx="825312" cy="644485"/>
            <a:chOff x="6665005" y="500093"/>
            <a:chExt cx="618984" cy="483364"/>
          </a:xfrm>
        </p:grpSpPr>
        <p:sp>
          <p:nvSpPr>
            <p:cNvPr id="279" name="Google Shape;279;p13"/>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13"/>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13"/>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13"/>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7126172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7"/>
        <p:cNvGrpSpPr/>
        <p:nvPr/>
      </p:nvGrpSpPr>
      <p:grpSpPr>
        <a:xfrm>
          <a:off x="0" y="0"/>
          <a:ext cx="0" cy="0"/>
          <a:chOff x="0" y="0"/>
          <a:chExt cx="0" cy="0"/>
        </a:xfrm>
      </p:grpSpPr>
      <p:sp>
        <p:nvSpPr>
          <p:cNvPr id="308" name="Google Shape;308;p15"/>
          <p:cNvSpPr/>
          <p:nvPr/>
        </p:nvSpPr>
        <p:spPr>
          <a:xfrm rot="10800000" flipH="1">
            <a:off x="-374367" y="-3498977"/>
            <a:ext cx="12947629"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9" name="Google Shape;309;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s-ES"/>
              <a:t>Haga clic para modificar el estilo de título del patrón</a:t>
            </a:r>
            <a:endParaRPr/>
          </a:p>
        </p:txBody>
      </p:sp>
      <p:sp>
        <p:nvSpPr>
          <p:cNvPr id="310" name="Google Shape;310;p15"/>
          <p:cNvSpPr/>
          <p:nvPr/>
        </p:nvSpPr>
        <p:spPr>
          <a:xfrm>
            <a:off x="-71867"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11" name="Google Shape;311;p15"/>
          <p:cNvGrpSpPr/>
          <p:nvPr/>
        </p:nvGrpSpPr>
        <p:grpSpPr>
          <a:xfrm>
            <a:off x="-374360" y="2967391"/>
            <a:ext cx="825312" cy="644485"/>
            <a:chOff x="6665005" y="500093"/>
            <a:chExt cx="618984" cy="483364"/>
          </a:xfrm>
        </p:grpSpPr>
        <p:sp>
          <p:nvSpPr>
            <p:cNvPr id="312" name="Google Shape;312;p15"/>
            <p:cNvSpPr/>
            <p:nvPr/>
          </p:nvSpPr>
          <p:spPr>
            <a:xfrm>
              <a:off x="6665005" y="500190"/>
              <a:ext cx="618984" cy="483267"/>
            </a:xfrm>
            <a:custGeom>
              <a:avLst/>
              <a:gdLst/>
              <a:ahLst/>
              <a:cxnLst/>
              <a:rect l="l" t="t" r="r" b="b"/>
              <a:pathLst>
                <a:path w="38530" h="30082" extrusionOk="0">
                  <a:moveTo>
                    <a:pt x="29867" y="0"/>
                  </a:moveTo>
                  <a:cubicBezTo>
                    <a:pt x="28360" y="0"/>
                    <a:pt x="26836" y="446"/>
                    <a:pt x="25504" y="1374"/>
                  </a:cubicBezTo>
                  <a:lnTo>
                    <a:pt x="4299" y="16221"/>
                  </a:lnTo>
                  <a:cubicBezTo>
                    <a:pt x="846" y="18638"/>
                    <a:pt x="1" y="23389"/>
                    <a:pt x="2418" y="26830"/>
                  </a:cubicBezTo>
                  <a:cubicBezTo>
                    <a:pt x="3901" y="28949"/>
                    <a:pt x="6259" y="30081"/>
                    <a:pt x="8657" y="30081"/>
                  </a:cubicBezTo>
                  <a:cubicBezTo>
                    <a:pt x="10167" y="30081"/>
                    <a:pt x="11692" y="29632"/>
                    <a:pt x="13026" y="28699"/>
                  </a:cubicBezTo>
                  <a:lnTo>
                    <a:pt x="34243" y="13852"/>
                  </a:lnTo>
                  <a:cubicBezTo>
                    <a:pt x="37684" y="11435"/>
                    <a:pt x="38529" y="6696"/>
                    <a:pt x="36112" y="3243"/>
                  </a:cubicBezTo>
                  <a:cubicBezTo>
                    <a:pt x="34628" y="1130"/>
                    <a:pt x="32268" y="0"/>
                    <a:pt x="29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15"/>
            <p:cNvSpPr/>
            <p:nvPr/>
          </p:nvSpPr>
          <p:spPr>
            <a:xfrm>
              <a:off x="6861416" y="500109"/>
              <a:ext cx="422574" cy="341976"/>
            </a:xfrm>
            <a:custGeom>
              <a:avLst/>
              <a:gdLst/>
              <a:ahLst/>
              <a:cxnLst/>
              <a:rect l="l" t="t" r="r" b="b"/>
              <a:pathLst>
                <a:path w="26304" h="21287" extrusionOk="0">
                  <a:moveTo>
                    <a:pt x="17634" y="0"/>
                  </a:moveTo>
                  <a:cubicBezTo>
                    <a:pt x="16126" y="0"/>
                    <a:pt x="14605" y="447"/>
                    <a:pt x="13278" y="1379"/>
                  </a:cubicBezTo>
                  <a:lnTo>
                    <a:pt x="2669" y="8809"/>
                  </a:lnTo>
                  <a:cubicBezTo>
                    <a:pt x="1" y="13730"/>
                    <a:pt x="5259" y="21287"/>
                    <a:pt x="11337" y="21287"/>
                  </a:cubicBezTo>
                  <a:cubicBezTo>
                    <a:pt x="11361" y="21287"/>
                    <a:pt x="11385" y="21287"/>
                    <a:pt x="11409" y="21286"/>
                  </a:cubicBezTo>
                  <a:lnTo>
                    <a:pt x="22017" y="13857"/>
                  </a:lnTo>
                  <a:cubicBezTo>
                    <a:pt x="25458" y="11440"/>
                    <a:pt x="26303" y="6701"/>
                    <a:pt x="23886" y="3248"/>
                  </a:cubicBezTo>
                  <a:cubicBezTo>
                    <a:pt x="22401" y="1134"/>
                    <a:pt x="20036" y="0"/>
                    <a:pt x="1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15"/>
            <p:cNvSpPr/>
            <p:nvPr/>
          </p:nvSpPr>
          <p:spPr>
            <a:xfrm>
              <a:off x="7099001" y="500093"/>
              <a:ext cx="175607" cy="180940"/>
            </a:xfrm>
            <a:custGeom>
              <a:avLst/>
              <a:gdLst/>
              <a:ahLst/>
              <a:cxnLst/>
              <a:rect l="l" t="t" r="r" b="b"/>
              <a:pathLst>
                <a:path w="10931" h="11263" extrusionOk="0">
                  <a:moveTo>
                    <a:pt x="2839" y="1"/>
                  </a:moveTo>
                  <a:cubicBezTo>
                    <a:pt x="2316" y="1"/>
                    <a:pt x="1788" y="55"/>
                    <a:pt x="1263" y="166"/>
                  </a:cubicBezTo>
                  <a:cubicBezTo>
                    <a:pt x="1" y="5714"/>
                    <a:pt x="3739" y="11036"/>
                    <a:pt x="9538" y="11262"/>
                  </a:cubicBezTo>
                  <a:cubicBezTo>
                    <a:pt x="10931" y="8726"/>
                    <a:pt x="10752" y="5619"/>
                    <a:pt x="9097" y="3249"/>
                  </a:cubicBezTo>
                  <a:cubicBezTo>
                    <a:pt x="7645" y="1188"/>
                    <a:pt x="5294"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15"/>
            <p:cNvSpPr/>
            <p:nvPr/>
          </p:nvSpPr>
          <p:spPr>
            <a:xfrm>
              <a:off x="6665005" y="500190"/>
              <a:ext cx="580155" cy="431024"/>
            </a:xfrm>
            <a:custGeom>
              <a:avLst/>
              <a:gdLst/>
              <a:ahLst/>
              <a:cxnLst/>
              <a:rect l="l" t="t" r="r" b="b"/>
              <a:pathLst>
                <a:path w="36113" h="26830" extrusionOk="0">
                  <a:moveTo>
                    <a:pt x="29867" y="0"/>
                  </a:moveTo>
                  <a:cubicBezTo>
                    <a:pt x="28360" y="0"/>
                    <a:pt x="26836" y="446"/>
                    <a:pt x="25504" y="1374"/>
                  </a:cubicBezTo>
                  <a:lnTo>
                    <a:pt x="4299" y="16221"/>
                  </a:lnTo>
                  <a:cubicBezTo>
                    <a:pt x="846" y="18638"/>
                    <a:pt x="1" y="23389"/>
                    <a:pt x="2418" y="26830"/>
                  </a:cubicBezTo>
                  <a:cubicBezTo>
                    <a:pt x="4424" y="22371"/>
                    <a:pt x="31182" y="3231"/>
                    <a:pt x="35916" y="3231"/>
                  </a:cubicBezTo>
                  <a:cubicBezTo>
                    <a:pt x="35987" y="3231"/>
                    <a:pt x="36052" y="3235"/>
                    <a:pt x="36112" y="3243"/>
                  </a:cubicBezTo>
                  <a:cubicBezTo>
                    <a:pt x="34628" y="1130"/>
                    <a:pt x="32268" y="0"/>
                    <a:pt x="29867" y="0"/>
                  </a:cubicBezTo>
                  <a:close/>
                </a:path>
              </a:pathLst>
            </a:custGeom>
            <a:solidFill>
              <a:srgbClr val="EEEEEE">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6" name="Google Shape;316;p15"/>
          <p:cNvGrpSpPr/>
          <p:nvPr/>
        </p:nvGrpSpPr>
        <p:grpSpPr>
          <a:xfrm>
            <a:off x="206816" y="4411214"/>
            <a:ext cx="746664" cy="744511"/>
            <a:chOff x="6972187" y="1074385"/>
            <a:chExt cx="559998" cy="558383"/>
          </a:xfrm>
        </p:grpSpPr>
        <p:sp>
          <p:nvSpPr>
            <p:cNvPr id="317" name="Google Shape;317;p15"/>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15"/>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15"/>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0" name="Google Shape;320;p15"/>
          <p:cNvGrpSpPr/>
          <p:nvPr/>
        </p:nvGrpSpPr>
        <p:grpSpPr>
          <a:xfrm>
            <a:off x="11748011" y="2015612"/>
            <a:ext cx="825245" cy="546016"/>
            <a:chOff x="1134900" y="396450"/>
            <a:chExt cx="820650" cy="542975"/>
          </a:xfrm>
        </p:grpSpPr>
        <p:sp>
          <p:nvSpPr>
            <p:cNvPr id="321" name="Google Shape;321;p15"/>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15"/>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15"/>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4" name="Google Shape;324;p15"/>
          <p:cNvGrpSpPr/>
          <p:nvPr/>
        </p:nvGrpSpPr>
        <p:grpSpPr>
          <a:xfrm>
            <a:off x="11378224" y="531218"/>
            <a:ext cx="522560" cy="364204"/>
            <a:chOff x="2763075" y="364575"/>
            <a:chExt cx="778700" cy="542725"/>
          </a:xfrm>
        </p:grpSpPr>
        <p:sp>
          <p:nvSpPr>
            <p:cNvPr id="325" name="Google Shape;325;p15"/>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15"/>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15"/>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9213007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8"/>
        <p:cNvGrpSpPr/>
        <p:nvPr/>
      </p:nvGrpSpPr>
      <p:grpSpPr>
        <a:xfrm>
          <a:off x="0" y="0"/>
          <a:ext cx="0" cy="0"/>
          <a:chOff x="0" y="0"/>
          <a:chExt cx="0" cy="0"/>
        </a:xfrm>
      </p:grpSpPr>
      <p:sp>
        <p:nvSpPr>
          <p:cNvPr id="329" name="Google Shape;329;p16"/>
          <p:cNvSpPr/>
          <p:nvPr/>
        </p:nvSpPr>
        <p:spPr>
          <a:xfrm rot="10800000" flipH="1">
            <a:off x="-253733" y="-2612577"/>
            <a:ext cx="12904420" cy="11575177"/>
          </a:xfrm>
          <a:custGeom>
            <a:avLst/>
            <a:gdLst/>
            <a:ahLst/>
            <a:cxnLst/>
            <a:rect l="l" t="t" r="r" b="b"/>
            <a:pathLst>
              <a:path w="23741" h="21913" extrusionOk="0">
                <a:moveTo>
                  <a:pt x="16505" y="0"/>
                </a:moveTo>
                <a:cubicBezTo>
                  <a:pt x="15114" y="0"/>
                  <a:pt x="13663" y="1023"/>
                  <a:pt x="13637" y="2530"/>
                </a:cubicBezTo>
                <a:cubicBezTo>
                  <a:pt x="13615" y="3831"/>
                  <a:pt x="14753" y="4869"/>
                  <a:pt x="15943" y="5397"/>
                </a:cubicBezTo>
                <a:cubicBezTo>
                  <a:pt x="16606" y="5691"/>
                  <a:pt x="17316" y="5888"/>
                  <a:pt x="17934" y="6272"/>
                </a:cubicBezTo>
                <a:cubicBezTo>
                  <a:pt x="19261" y="7097"/>
                  <a:pt x="19976" y="8730"/>
                  <a:pt x="19886" y="10289"/>
                </a:cubicBezTo>
                <a:cubicBezTo>
                  <a:pt x="19797" y="11847"/>
                  <a:pt x="18975" y="13309"/>
                  <a:pt x="17837" y="14377"/>
                </a:cubicBezTo>
                <a:cubicBezTo>
                  <a:pt x="16734" y="15408"/>
                  <a:pt x="15220" y="16090"/>
                  <a:pt x="13740" y="16090"/>
                </a:cubicBezTo>
                <a:cubicBezTo>
                  <a:pt x="13133" y="16090"/>
                  <a:pt x="12532" y="15975"/>
                  <a:pt x="11967" y="15723"/>
                </a:cubicBezTo>
                <a:cubicBezTo>
                  <a:pt x="10167" y="14924"/>
                  <a:pt x="9144" y="12937"/>
                  <a:pt x="8895" y="10984"/>
                </a:cubicBezTo>
                <a:cubicBezTo>
                  <a:pt x="8746" y="9813"/>
                  <a:pt x="8828" y="8622"/>
                  <a:pt x="8668" y="7451"/>
                </a:cubicBezTo>
                <a:cubicBezTo>
                  <a:pt x="8511" y="6279"/>
                  <a:pt x="8065" y="5074"/>
                  <a:pt x="7113" y="4375"/>
                </a:cubicBezTo>
                <a:cubicBezTo>
                  <a:pt x="6576" y="3978"/>
                  <a:pt x="5906" y="3778"/>
                  <a:pt x="5236" y="3778"/>
                </a:cubicBezTo>
                <a:cubicBezTo>
                  <a:pt x="4988" y="3778"/>
                  <a:pt x="4740" y="3806"/>
                  <a:pt x="4498" y="3861"/>
                </a:cubicBezTo>
                <a:cubicBezTo>
                  <a:pt x="3456" y="4099"/>
                  <a:pt x="2839" y="4799"/>
                  <a:pt x="2084" y="5472"/>
                </a:cubicBezTo>
                <a:cubicBezTo>
                  <a:pt x="1321" y="6153"/>
                  <a:pt x="741" y="7082"/>
                  <a:pt x="414" y="8050"/>
                </a:cubicBezTo>
                <a:cubicBezTo>
                  <a:pt x="79" y="9050"/>
                  <a:pt x="239" y="10196"/>
                  <a:pt x="239" y="11245"/>
                </a:cubicBezTo>
                <a:cubicBezTo>
                  <a:pt x="239" y="12997"/>
                  <a:pt x="1" y="14909"/>
                  <a:pt x="414" y="16624"/>
                </a:cubicBezTo>
                <a:cubicBezTo>
                  <a:pt x="804" y="18219"/>
                  <a:pt x="1719" y="19692"/>
                  <a:pt x="3010" y="20712"/>
                </a:cubicBezTo>
                <a:cubicBezTo>
                  <a:pt x="3901" y="21418"/>
                  <a:pt x="5028" y="21912"/>
                  <a:pt x="6144" y="21912"/>
                </a:cubicBezTo>
                <a:cubicBezTo>
                  <a:pt x="6492" y="21912"/>
                  <a:pt x="6838" y="21865"/>
                  <a:pt x="7176" y="21760"/>
                </a:cubicBezTo>
                <a:cubicBezTo>
                  <a:pt x="7418" y="21682"/>
                  <a:pt x="7693" y="21515"/>
                  <a:pt x="7671" y="21262"/>
                </a:cubicBezTo>
                <a:lnTo>
                  <a:pt x="7671" y="21262"/>
                </a:lnTo>
                <a:cubicBezTo>
                  <a:pt x="7671" y="21264"/>
                  <a:pt x="7669" y="21265"/>
                  <a:pt x="7664" y="21265"/>
                </a:cubicBezTo>
                <a:cubicBezTo>
                  <a:pt x="7530" y="21265"/>
                  <a:pt x="5421" y="20488"/>
                  <a:pt x="5223" y="20373"/>
                </a:cubicBezTo>
                <a:cubicBezTo>
                  <a:pt x="4442" y="19919"/>
                  <a:pt x="3743" y="19324"/>
                  <a:pt x="3162" y="18632"/>
                </a:cubicBezTo>
                <a:cubicBezTo>
                  <a:pt x="1898" y="17126"/>
                  <a:pt x="1195" y="15255"/>
                  <a:pt x="1782" y="13317"/>
                </a:cubicBezTo>
                <a:cubicBezTo>
                  <a:pt x="2125" y="12186"/>
                  <a:pt x="2895" y="11170"/>
                  <a:pt x="3951" y="10639"/>
                </a:cubicBezTo>
                <a:cubicBezTo>
                  <a:pt x="4267" y="10481"/>
                  <a:pt x="4620" y="10366"/>
                  <a:pt x="4971" y="10366"/>
                </a:cubicBezTo>
                <a:cubicBezTo>
                  <a:pt x="5067" y="10366"/>
                  <a:pt x="5162" y="10375"/>
                  <a:pt x="5257" y="10393"/>
                </a:cubicBezTo>
                <a:cubicBezTo>
                  <a:pt x="6209" y="10572"/>
                  <a:pt x="6704" y="11617"/>
                  <a:pt x="6953" y="12550"/>
                </a:cubicBezTo>
                <a:cubicBezTo>
                  <a:pt x="7448" y="14418"/>
                  <a:pt x="7552" y="16374"/>
                  <a:pt x="8087" y="18230"/>
                </a:cubicBezTo>
                <a:cubicBezTo>
                  <a:pt x="8285" y="18900"/>
                  <a:pt x="8541" y="19566"/>
                  <a:pt x="8984" y="20101"/>
                </a:cubicBezTo>
                <a:cubicBezTo>
                  <a:pt x="9877" y="21180"/>
                  <a:pt x="11364" y="21556"/>
                  <a:pt x="12763" y="21627"/>
                </a:cubicBezTo>
                <a:cubicBezTo>
                  <a:pt x="12948" y="21636"/>
                  <a:pt x="13132" y="21641"/>
                  <a:pt x="13317" y="21641"/>
                </a:cubicBezTo>
                <a:cubicBezTo>
                  <a:pt x="13930" y="21641"/>
                  <a:pt x="14542" y="21585"/>
                  <a:pt x="15136" y="21448"/>
                </a:cubicBezTo>
                <a:cubicBezTo>
                  <a:pt x="15962" y="21262"/>
                  <a:pt x="16751" y="20916"/>
                  <a:pt x="17472" y="20473"/>
                </a:cubicBezTo>
                <a:cubicBezTo>
                  <a:pt x="17833" y="20254"/>
                  <a:pt x="18179" y="20009"/>
                  <a:pt x="18503" y="19737"/>
                </a:cubicBezTo>
                <a:cubicBezTo>
                  <a:pt x="19540" y="18881"/>
                  <a:pt x="20560" y="17728"/>
                  <a:pt x="20973" y="16438"/>
                </a:cubicBezTo>
                <a:cubicBezTo>
                  <a:pt x="21404" y="15087"/>
                  <a:pt x="21017" y="13555"/>
                  <a:pt x="21627" y="12260"/>
                </a:cubicBezTo>
                <a:cubicBezTo>
                  <a:pt x="21777" y="11940"/>
                  <a:pt x="22068" y="11620"/>
                  <a:pt x="22410" y="11620"/>
                </a:cubicBezTo>
                <a:cubicBezTo>
                  <a:pt x="22441" y="11620"/>
                  <a:pt x="22473" y="11622"/>
                  <a:pt x="22505" y="11628"/>
                </a:cubicBezTo>
                <a:cubicBezTo>
                  <a:pt x="22862" y="11691"/>
                  <a:pt x="23056" y="12082"/>
                  <a:pt x="23134" y="12435"/>
                </a:cubicBezTo>
                <a:cubicBezTo>
                  <a:pt x="23335" y="13354"/>
                  <a:pt x="23130" y="14310"/>
                  <a:pt x="22844" y="15206"/>
                </a:cubicBezTo>
                <a:cubicBezTo>
                  <a:pt x="22557" y="16103"/>
                  <a:pt x="22189" y="16977"/>
                  <a:pt x="22051" y="17907"/>
                </a:cubicBezTo>
                <a:cubicBezTo>
                  <a:pt x="21977" y="18420"/>
                  <a:pt x="21988" y="18993"/>
                  <a:pt x="22226" y="19462"/>
                </a:cubicBezTo>
                <a:cubicBezTo>
                  <a:pt x="22355" y="19711"/>
                  <a:pt x="22818" y="20219"/>
                  <a:pt x="23175" y="20219"/>
                </a:cubicBezTo>
                <a:cubicBezTo>
                  <a:pt x="23260" y="20219"/>
                  <a:pt x="23338" y="20191"/>
                  <a:pt x="23405" y="20124"/>
                </a:cubicBezTo>
                <a:cubicBezTo>
                  <a:pt x="23740" y="19789"/>
                  <a:pt x="23539" y="18446"/>
                  <a:pt x="23528" y="18004"/>
                </a:cubicBezTo>
                <a:cubicBezTo>
                  <a:pt x="23509" y="17278"/>
                  <a:pt x="23472" y="16553"/>
                  <a:pt x="23476" y="15828"/>
                </a:cubicBezTo>
                <a:cubicBezTo>
                  <a:pt x="23480" y="14388"/>
                  <a:pt x="23487" y="12948"/>
                  <a:pt x="23487" y="11513"/>
                </a:cubicBezTo>
                <a:lnTo>
                  <a:pt x="23487" y="0"/>
                </a:lnTo>
                <a:close/>
              </a:path>
            </a:pathLst>
          </a:custGeom>
          <a:solidFill>
            <a:srgbClr val="161D4E">
              <a:alpha val="59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0" name="Google Shape;330;p16"/>
          <p:cNvSpPr txBox="1">
            <a:spLocks noGrp="1"/>
          </p:cNvSpPr>
          <p:nvPr>
            <p:ph type="title"/>
          </p:nvPr>
        </p:nvSpPr>
        <p:spPr>
          <a:xfrm>
            <a:off x="1421800" y="4035467"/>
            <a:ext cx="9348400" cy="7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600" b="1"/>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s-ES"/>
              <a:t>Haga clic para modificar el estilo de título del patrón</a:t>
            </a:r>
            <a:endParaRPr/>
          </a:p>
        </p:txBody>
      </p:sp>
      <p:sp>
        <p:nvSpPr>
          <p:cNvPr id="331" name="Google Shape;331;p16"/>
          <p:cNvSpPr txBox="1">
            <a:spLocks noGrp="1"/>
          </p:cNvSpPr>
          <p:nvPr>
            <p:ph type="subTitle" idx="1"/>
          </p:nvPr>
        </p:nvSpPr>
        <p:spPr>
          <a:xfrm>
            <a:off x="1421800" y="2113367"/>
            <a:ext cx="9348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6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r>
              <a:rPr lang="es-ES"/>
              <a:t>Haga clic para modificar el estilo de subtítulo del patrón</a:t>
            </a:r>
            <a:endParaRPr/>
          </a:p>
        </p:txBody>
      </p:sp>
      <p:sp>
        <p:nvSpPr>
          <p:cNvPr id="332" name="Google Shape;332;p16"/>
          <p:cNvSpPr/>
          <p:nvPr/>
        </p:nvSpPr>
        <p:spPr>
          <a:xfrm flipH="1">
            <a:off x="-69225" y="6144667"/>
            <a:ext cx="12330400" cy="787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33" name="Google Shape;333;p16"/>
          <p:cNvGrpSpPr/>
          <p:nvPr/>
        </p:nvGrpSpPr>
        <p:grpSpPr>
          <a:xfrm>
            <a:off x="11314732" y="1368865"/>
            <a:ext cx="746664" cy="744511"/>
            <a:chOff x="6972187" y="1074385"/>
            <a:chExt cx="559998" cy="558383"/>
          </a:xfrm>
        </p:grpSpPr>
        <p:sp>
          <p:nvSpPr>
            <p:cNvPr id="334" name="Google Shape;334;p16"/>
            <p:cNvSpPr/>
            <p:nvPr/>
          </p:nvSpPr>
          <p:spPr>
            <a:xfrm rot="3051527" flipH="1">
              <a:off x="7056243" y="1152036"/>
              <a:ext cx="391887" cy="403081"/>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16"/>
            <p:cNvSpPr/>
            <p:nvPr/>
          </p:nvSpPr>
          <p:spPr>
            <a:xfrm rot="3051527" flipH="1">
              <a:off x="7132227" y="1133462"/>
              <a:ext cx="276816" cy="261833"/>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16"/>
            <p:cNvSpPr/>
            <p:nvPr/>
          </p:nvSpPr>
          <p:spPr>
            <a:xfrm rot="3051527" flipH="1">
              <a:off x="7219896" y="1109014"/>
              <a:ext cx="132796" cy="112154"/>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rgbClr val="E8A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 name="Google Shape;337;p16"/>
          <p:cNvGrpSpPr/>
          <p:nvPr/>
        </p:nvGrpSpPr>
        <p:grpSpPr>
          <a:xfrm rot="331487">
            <a:off x="-142899" y="4532099"/>
            <a:ext cx="593219" cy="610163"/>
            <a:chOff x="3516450" y="143825"/>
            <a:chExt cx="954000" cy="981250"/>
          </a:xfrm>
        </p:grpSpPr>
        <p:sp>
          <p:nvSpPr>
            <p:cNvPr id="338" name="Google Shape;338;p16"/>
            <p:cNvSpPr/>
            <p:nvPr/>
          </p:nvSpPr>
          <p:spPr>
            <a:xfrm>
              <a:off x="3516450" y="143825"/>
              <a:ext cx="954000" cy="981250"/>
            </a:xfrm>
            <a:custGeom>
              <a:avLst/>
              <a:gdLst/>
              <a:ahLst/>
              <a:cxnLst/>
              <a:rect l="l" t="t" r="r" b="b"/>
              <a:pathLst>
                <a:path w="38160" h="39250" extrusionOk="0">
                  <a:moveTo>
                    <a:pt x="28580" y="1"/>
                  </a:moveTo>
                  <a:cubicBezTo>
                    <a:pt x="26168" y="1"/>
                    <a:pt x="23770" y="1014"/>
                    <a:pt x="22074" y="2984"/>
                  </a:cubicBezTo>
                  <a:lnTo>
                    <a:pt x="3084" y="25094"/>
                  </a:lnTo>
                  <a:cubicBezTo>
                    <a:pt x="0" y="28690"/>
                    <a:pt x="405" y="34095"/>
                    <a:pt x="4001" y="37179"/>
                  </a:cubicBezTo>
                  <a:cubicBezTo>
                    <a:pt x="5616" y="38569"/>
                    <a:pt x="7603" y="39250"/>
                    <a:pt x="9581" y="39250"/>
                  </a:cubicBezTo>
                  <a:cubicBezTo>
                    <a:pt x="11993" y="39250"/>
                    <a:pt x="14391" y="38238"/>
                    <a:pt x="16085" y="36262"/>
                  </a:cubicBezTo>
                  <a:lnTo>
                    <a:pt x="35076" y="14164"/>
                  </a:lnTo>
                  <a:cubicBezTo>
                    <a:pt x="38160" y="10569"/>
                    <a:pt x="37755" y="5151"/>
                    <a:pt x="34159" y="2068"/>
                  </a:cubicBezTo>
                  <a:cubicBezTo>
                    <a:pt x="32541" y="680"/>
                    <a:pt x="30555" y="1"/>
                    <a:pt x="28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16"/>
            <p:cNvSpPr/>
            <p:nvPr/>
          </p:nvSpPr>
          <p:spPr>
            <a:xfrm>
              <a:off x="3796575" y="143850"/>
              <a:ext cx="673875" cy="637400"/>
            </a:xfrm>
            <a:custGeom>
              <a:avLst/>
              <a:gdLst/>
              <a:ahLst/>
              <a:cxnLst/>
              <a:rect l="l" t="t" r="r" b="b"/>
              <a:pathLst>
                <a:path w="26955" h="25496" extrusionOk="0">
                  <a:moveTo>
                    <a:pt x="17380" y="1"/>
                  </a:moveTo>
                  <a:cubicBezTo>
                    <a:pt x="14966" y="1"/>
                    <a:pt x="12566" y="1017"/>
                    <a:pt x="10869" y="2995"/>
                  </a:cubicBezTo>
                  <a:lnTo>
                    <a:pt x="1368" y="14044"/>
                  </a:lnTo>
                  <a:cubicBezTo>
                    <a:pt x="0" y="19515"/>
                    <a:pt x="6120" y="25496"/>
                    <a:pt x="12168" y="25496"/>
                  </a:cubicBezTo>
                  <a:cubicBezTo>
                    <a:pt x="12911" y="25496"/>
                    <a:pt x="13654" y="25405"/>
                    <a:pt x="14382" y="25212"/>
                  </a:cubicBezTo>
                  <a:lnTo>
                    <a:pt x="23871" y="14163"/>
                  </a:lnTo>
                  <a:cubicBezTo>
                    <a:pt x="26955" y="10568"/>
                    <a:pt x="26550" y="5150"/>
                    <a:pt x="22954" y="2067"/>
                  </a:cubicBezTo>
                  <a:cubicBezTo>
                    <a:pt x="21337" y="680"/>
                    <a:pt x="19354" y="1"/>
                    <a:pt x="17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16"/>
            <p:cNvSpPr/>
            <p:nvPr/>
          </p:nvSpPr>
          <p:spPr>
            <a:xfrm>
              <a:off x="4135275" y="143900"/>
              <a:ext cx="323275" cy="273025"/>
            </a:xfrm>
            <a:custGeom>
              <a:avLst/>
              <a:gdLst/>
              <a:ahLst/>
              <a:cxnLst/>
              <a:rect l="l" t="t" r="r" b="b"/>
              <a:pathLst>
                <a:path w="12931" h="10921" extrusionOk="0">
                  <a:moveTo>
                    <a:pt x="3824" y="0"/>
                  </a:moveTo>
                  <a:cubicBezTo>
                    <a:pt x="2525" y="0"/>
                    <a:pt x="1216" y="295"/>
                    <a:pt x="0" y="898"/>
                  </a:cubicBezTo>
                  <a:cubicBezTo>
                    <a:pt x="158" y="6546"/>
                    <a:pt x="4506" y="10921"/>
                    <a:pt x="9933" y="10921"/>
                  </a:cubicBezTo>
                  <a:cubicBezTo>
                    <a:pt x="10650" y="10921"/>
                    <a:pt x="11386" y="10844"/>
                    <a:pt x="12133" y="10685"/>
                  </a:cubicBezTo>
                  <a:cubicBezTo>
                    <a:pt x="12930" y="7530"/>
                    <a:pt x="11883" y="4184"/>
                    <a:pt x="9406" y="2065"/>
                  </a:cubicBezTo>
                  <a:cubicBezTo>
                    <a:pt x="7823" y="705"/>
                    <a:pt x="5835" y="0"/>
                    <a:pt x="3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1" name="Google Shape;341;p16"/>
          <p:cNvGrpSpPr/>
          <p:nvPr/>
        </p:nvGrpSpPr>
        <p:grpSpPr>
          <a:xfrm>
            <a:off x="-346956" y="1567345"/>
            <a:ext cx="825245" cy="546016"/>
            <a:chOff x="1134900" y="396450"/>
            <a:chExt cx="820650" cy="542975"/>
          </a:xfrm>
        </p:grpSpPr>
        <p:sp>
          <p:nvSpPr>
            <p:cNvPr id="342" name="Google Shape;342;p16"/>
            <p:cNvSpPr/>
            <p:nvPr/>
          </p:nvSpPr>
          <p:spPr>
            <a:xfrm>
              <a:off x="1134900" y="517275"/>
              <a:ext cx="802800" cy="422150"/>
            </a:xfrm>
            <a:custGeom>
              <a:avLst/>
              <a:gdLst/>
              <a:ahLst/>
              <a:cxnLst/>
              <a:rect l="l" t="t" r="r" b="b"/>
              <a:pathLst>
                <a:path w="32112" h="16886" extrusionOk="0">
                  <a:moveTo>
                    <a:pt x="1298" y="0"/>
                  </a:moveTo>
                  <a:lnTo>
                    <a:pt x="0" y="8537"/>
                  </a:lnTo>
                  <a:cubicBezTo>
                    <a:pt x="1123" y="13134"/>
                    <a:pt x="11915" y="16886"/>
                    <a:pt x="20685" y="16886"/>
                  </a:cubicBezTo>
                  <a:cubicBezTo>
                    <a:pt x="24748" y="16886"/>
                    <a:pt x="28377" y="16081"/>
                    <a:pt x="30409" y="14181"/>
                  </a:cubicBezTo>
                  <a:lnTo>
                    <a:pt x="32111" y="5608"/>
                  </a:lnTo>
                  <a:lnTo>
                    <a:pt x="1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16"/>
            <p:cNvSpPr/>
            <p:nvPr/>
          </p:nvSpPr>
          <p:spPr>
            <a:xfrm>
              <a:off x="1149475" y="396450"/>
              <a:ext cx="806075" cy="382150"/>
            </a:xfrm>
            <a:custGeom>
              <a:avLst/>
              <a:gdLst/>
              <a:ahLst/>
              <a:cxnLst/>
              <a:rect l="l" t="t" r="r" b="b"/>
              <a:pathLst>
                <a:path w="32243" h="15286" extrusionOk="0">
                  <a:moveTo>
                    <a:pt x="11679" y="1"/>
                  </a:moveTo>
                  <a:cubicBezTo>
                    <a:pt x="5773" y="1"/>
                    <a:pt x="1262" y="1834"/>
                    <a:pt x="715" y="4833"/>
                  </a:cubicBezTo>
                  <a:cubicBezTo>
                    <a:pt x="1" y="8762"/>
                    <a:pt x="6323" y="13203"/>
                    <a:pt x="14824" y="14751"/>
                  </a:cubicBezTo>
                  <a:cubicBezTo>
                    <a:pt x="16818" y="15114"/>
                    <a:pt x="18755" y="15285"/>
                    <a:pt x="20562" y="15285"/>
                  </a:cubicBezTo>
                  <a:cubicBezTo>
                    <a:pt x="26469" y="15285"/>
                    <a:pt x="30981" y="13450"/>
                    <a:pt x="31528" y="10441"/>
                  </a:cubicBezTo>
                  <a:cubicBezTo>
                    <a:pt x="32243" y="6512"/>
                    <a:pt x="25921" y="2083"/>
                    <a:pt x="17419" y="535"/>
                  </a:cubicBezTo>
                  <a:cubicBezTo>
                    <a:pt x="15424" y="172"/>
                    <a:pt x="13486" y="1"/>
                    <a:pt x="11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16"/>
            <p:cNvSpPr/>
            <p:nvPr/>
          </p:nvSpPr>
          <p:spPr>
            <a:xfrm>
              <a:off x="1412900" y="434225"/>
              <a:ext cx="270900" cy="294100"/>
            </a:xfrm>
            <a:custGeom>
              <a:avLst/>
              <a:gdLst/>
              <a:ahLst/>
              <a:cxnLst/>
              <a:rect l="l" t="t" r="r" b="b"/>
              <a:pathLst>
                <a:path w="10836" h="11764" extrusionOk="0">
                  <a:moveTo>
                    <a:pt x="10835" y="0"/>
                  </a:moveTo>
                  <a:cubicBezTo>
                    <a:pt x="9669" y="691"/>
                    <a:pt x="8561" y="1501"/>
                    <a:pt x="7549" y="2405"/>
                  </a:cubicBezTo>
                  <a:cubicBezTo>
                    <a:pt x="6537" y="3286"/>
                    <a:pt x="5585" y="4215"/>
                    <a:pt x="4680" y="5203"/>
                  </a:cubicBezTo>
                  <a:cubicBezTo>
                    <a:pt x="3775" y="6192"/>
                    <a:pt x="2930" y="7216"/>
                    <a:pt x="2132" y="8299"/>
                  </a:cubicBezTo>
                  <a:cubicBezTo>
                    <a:pt x="1310" y="9382"/>
                    <a:pt x="596" y="10549"/>
                    <a:pt x="1" y="11764"/>
                  </a:cubicBezTo>
                  <a:cubicBezTo>
                    <a:pt x="1167" y="11073"/>
                    <a:pt x="2263" y="10264"/>
                    <a:pt x="3287" y="9359"/>
                  </a:cubicBezTo>
                  <a:cubicBezTo>
                    <a:pt x="5299" y="7597"/>
                    <a:pt x="7109" y="5620"/>
                    <a:pt x="8704" y="3465"/>
                  </a:cubicBezTo>
                  <a:cubicBezTo>
                    <a:pt x="9526" y="2382"/>
                    <a:pt x="10240" y="1215"/>
                    <a:pt x="10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5" name="Google Shape;345;p16"/>
          <p:cNvGrpSpPr/>
          <p:nvPr/>
        </p:nvGrpSpPr>
        <p:grpSpPr>
          <a:xfrm>
            <a:off x="2623091" y="458285"/>
            <a:ext cx="522560" cy="364204"/>
            <a:chOff x="2763075" y="364575"/>
            <a:chExt cx="778700" cy="542725"/>
          </a:xfrm>
        </p:grpSpPr>
        <p:sp>
          <p:nvSpPr>
            <p:cNvPr id="346" name="Google Shape;346;p16"/>
            <p:cNvSpPr/>
            <p:nvPr/>
          </p:nvSpPr>
          <p:spPr>
            <a:xfrm>
              <a:off x="2763075" y="553275"/>
              <a:ext cx="778700" cy="354025"/>
            </a:xfrm>
            <a:custGeom>
              <a:avLst/>
              <a:gdLst/>
              <a:ahLst/>
              <a:cxnLst/>
              <a:rect l="l" t="t" r="r" b="b"/>
              <a:pathLst>
                <a:path w="31148" h="14161" extrusionOk="0">
                  <a:moveTo>
                    <a:pt x="0" y="1"/>
                  </a:moveTo>
                  <a:lnTo>
                    <a:pt x="0" y="9383"/>
                  </a:lnTo>
                  <a:cubicBezTo>
                    <a:pt x="2596" y="12568"/>
                    <a:pt x="9079" y="14160"/>
                    <a:pt x="15565" y="14160"/>
                  </a:cubicBezTo>
                  <a:cubicBezTo>
                    <a:pt x="22051" y="14160"/>
                    <a:pt x="28540" y="12568"/>
                    <a:pt x="31147" y="9383"/>
                  </a:cubicBezTo>
                  <a:lnTo>
                    <a:pt x="31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16"/>
            <p:cNvSpPr/>
            <p:nvPr/>
          </p:nvSpPr>
          <p:spPr>
            <a:xfrm>
              <a:off x="2763075" y="364575"/>
              <a:ext cx="778700" cy="377750"/>
            </a:xfrm>
            <a:custGeom>
              <a:avLst/>
              <a:gdLst/>
              <a:ahLst/>
              <a:cxnLst/>
              <a:rect l="l" t="t" r="r" b="b"/>
              <a:pathLst>
                <a:path w="31148" h="15110" extrusionOk="0">
                  <a:moveTo>
                    <a:pt x="15574" y="0"/>
                  </a:moveTo>
                  <a:cubicBezTo>
                    <a:pt x="6977" y="0"/>
                    <a:pt x="0" y="3382"/>
                    <a:pt x="0" y="7549"/>
                  </a:cubicBezTo>
                  <a:cubicBezTo>
                    <a:pt x="0" y="11728"/>
                    <a:pt x="6977" y="15109"/>
                    <a:pt x="15574" y="15109"/>
                  </a:cubicBezTo>
                  <a:cubicBezTo>
                    <a:pt x="24170" y="15109"/>
                    <a:pt x="31147" y="11728"/>
                    <a:pt x="31147" y="7549"/>
                  </a:cubicBezTo>
                  <a:cubicBezTo>
                    <a:pt x="31147" y="3382"/>
                    <a:pt x="24170" y="0"/>
                    <a:pt x="15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16"/>
            <p:cNvSpPr/>
            <p:nvPr/>
          </p:nvSpPr>
          <p:spPr>
            <a:xfrm>
              <a:off x="3055675" y="404750"/>
              <a:ext cx="182775" cy="290550"/>
            </a:xfrm>
            <a:custGeom>
              <a:avLst/>
              <a:gdLst/>
              <a:ahLst/>
              <a:cxnLst/>
              <a:rect l="l" t="t" r="r" b="b"/>
              <a:pathLst>
                <a:path w="7311" h="11622" extrusionOk="0">
                  <a:moveTo>
                    <a:pt x="0" y="1"/>
                  </a:moveTo>
                  <a:lnTo>
                    <a:pt x="0" y="1"/>
                  </a:lnTo>
                  <a:cubicBezTo>
                    <a:pt x="12" y="322"/>
                    <a:pt x="48" y="632"/>
                    <a:pt x="107" y="953"/>
                  </a:cubicBezTo>
                  <a:cubicBezTo>
                    <a:pt x="143" y="1251"/>
                    <a:pt x="226" y="1548"/>
                    <a:pt x="298" y="1846"/>
                  </a:cubicBezTo>
                  <a:cubicBezTo>
                    <a:pt x="441" y="2418"/>
                    <a:pt x="619" y="2977"/>
                    <a:pt x="846" y="3525"/>
                  </a:cubicBezTo>
                  <a:cubicBezTo>
                    <a:pt x="1262" y="4596"/>
                    <a:pt x="1786" y="5632"/>
                    <a:pt x="2405" y="6597"/>
                  </a:cubicBezTo>
                  <a:cubicBezTo>
                    <a:pt x="3013" y="7573"/>
                    <a:pt x="3715" y="8490"/>
                    <a:pt x="4501" y="9335"/>
                  </a:cubicBezTo>
                  <a:cubicBezTo>
                    <a:pt x="4894" y="9764"/>
                    <a:pt x="5322" y="10169"/>
                    <a:pt x="5775" y="10550"/>
                  </a:cubicBezTo>
                  <a:cubicBezTo>
                    <a:pt x="6013" y="10752"/>
                    <a:pt x="6251" y="10931"/>
                    <a:pt x="6501" y="11109"/>
                  </a:cubicBezTo>
                  <a:cubicBezTo>
                    <a:pt x="6763" y="11300"/>
                    <a:pt x="7025" y="11466"/>
                    <a:pt x="7311" y="11621"/>
                  </a:cubicBezTo>
                  <a:cubicBezTo>
                    <a:pt x="7287" y="11300"/>
                    <a:pt x="7251" y="10990"/>
                    <a:pt x="7204" y="10669"/>
                  </a:cubicBezTo>
                  <a:cubicBezTo>
                    <a:pt x="7144" y="10371"/>
                    <a:pt x="7084" y="10073"/>
                    <a:pt x="7013" y="9776"/>
                  </a:cubicBezTo>
                  <a:cubicBezTo>
                    <a:pt x="6858" y="9204"/>
                    <a:pt x="6680" y="8645"/>
                    <a:pt x="6465" y="8097"/>
                  </a:cubicBezTo>
                  <a:cubicBezTo>
                    <a:pt x="6049" y="7025"/>
                    <a:pt x="5525" y="5989"/>
                    <a:pt x="4906" y="5025"/>
                  </a:cubicBezTo>
                  <a:cubicBezTo>
                    <a:pt x="4298" y="4049"/>
                    <a:pt x="3596" y="3132"/>
                    <a:pt x="2810" y="2287"/>
                  </a:cubicBezTo>
                  <a:cubicBezTo>
                    <a:pt x="2405" y="1858"/>
                    <a:pt x="1977" y="1453"/>
                    <a:pt x="1524" y="1072"/>
                  </a:cubicBezTo>
                  <a:cubicBezTo>
                    <a:pt x="1298" y="882"/>
                    <a:pt x="1060" y="691"/>
                    <a:pt x="798" y="513"/>
                  </a:cubicBezTo>
                  <a:cubicBezTo>
                    <a:pt x="548" y="322"/>
                    <a:pt x="274" y="1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181415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1pPr>
            <a:lvl2pPr lvl="1"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2pPr>
            <a:lvl3pPr lvl="2"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3pPr>
            <a:lvl4pPr lvl="3"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4pPr>
            <a:lvl5pPr lvl="4"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5pPr>
            <a:lvl6pPr lvl="5"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6pPr>
            <a:lvl7pPr lvl="6"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7pPr>
            <a:lvl8pPr lvl="7"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8pPr>
            <a:lvl9pPr lvl="8" rtl="0">
              <a:spcBef>
                <a:spcPts val="0"/>
              </a:spcBef>
              <a:spcAft>
                <a:spcPts val="0"/>
              </a:spcAft>
              <a:buClr>
                <a:schemeClr val="dk1"/>
              </a:buClr>
              <a:buSzPts val="3200"/>
              <a:buFont typeface="Kumbh Sans Black"/>
              <a:buNone/>
              <a:defRPr sz="3200">
                <a:solidFill>
                  <a:schemeClr val="dk1"/>
                </a:solidFill>
                <a:latin typeface="Kumbh Sans Black"/>
                <a:ea typeface="Kumbh Sans Black"/>
                <a:cs typeface="Kumbh Sans Black"/>
                <a:sym typeface="Kumbh Sans Black"/>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1pPr>
            <a:lvl2pPr marL="914400" lvl="1"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2pPr>
            <a:lvl3pPr marL="1371600" lvl="2"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3pPr>
            <a:lvl4pPr marL="1828800" lvl="3"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4pPr>
            <a:lvl5pPr marL="2286000" lvl="4"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5pPr>
            <a:lvl6pPr marL="2743200" lvl="5"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6pPr>
            <a:lvl7pPr marL="3200400" lvl="6"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7pPr>
            <a:lvl8pPr marL="3657600" lvl="7"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8pPr>
            <a:lvl9pPr marL="4114800" lvl="8" indent="-317500">
              <a:lnSpc>
                <a:spcPct val="100000"/>
              </a:lnSpc>
              <a:spcBef>
                <a:spcPts val="0"/>
              </a:spcBef>
              <a:spcAft>
                <a:spcPts val="0"/>
              </a:spcAft>
              <a:buClr>
                <a:schemeClr val="dk1"/>
              </a:buClr>
              <a:buSzPts val="1400"/>
              <a:buFont typeface="Work Sans Medium"/>
              <a:buChar char="■"/>
              <a:defRPr>
                <a:solidFill>
                  <a:schemeClr val="dk1"/>
                </a:solidFill>
                <a:latin typeface="Work Sans Medium"/>
                <a:ea typeface="Work Sans Medium"/>
                <a:cs typeface="Work Sans Medium"/>
                <a:sym typeface="Work Sans Medium"/>
              </a:defRPr>
            </a:lvl9pPr>
          </a:lstStyle>
          <a:p>
            <a:endParaRPr/>
          </a:p>
        </p:txBody>
      </p:sp>
    </p:spTree>
    <p:extLst>
      <p:ext uri="{BB962C8B-B14F-4D97-AF65-F5344CB8AC3E}">
        <p14:creationId xmlns:p14="http://schemas.microsoft.com/office/powerpoint/2010/main" val="277722574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6B91E-65EA-287B-C313-D0F58704FEB9}"/>
              </a:ext>
            </a:extLst>
          </p:cNvPr>
          <p:cNvSpPr>
            <a:spLocks noGrp="1"/>
          </p:cNvSpPr>
          <p:nvPr>
            <p:ph type="title"/>
          </p:nvPr>
        </p:nvSpPr>
        <p:spPr>
          <a:xfrm>
            <a:off x="236264" y="655576"/>
            <a:ext cx="9943005" cy="980800"/>
          </a:xfrm>
        </p:spPr>
        <p:txBody>
          <a:bodyPr/>
          <a:lstStyle/>
          <a:p>
            <a:pPr algn="ctr"/>
            <a:r>
              <a:rPr kumimoji="0" lang="es-MX" sz="5400" b="0" i="0" u="none" strike="noStrike" kern="0" cap="none" spc="0" normalizeH="0" baseline="0" noProof="0" dirty="0">
                <a:ln>
                  <a:noFill/>
                </a:ln>
                <a:solidFill>
                  <a:schemeClr val="accent2">
                    <a:lumMod val="60000"/>
                    <a:lumOff val="40000"/>
                  </a:schemeClr>
                </a:solidFill>
                <a:effectLst/>
                <a:uLnTx/>
                <a:uFillTx/>
                <a:latin typeface="Cooper Black" panose="0208090404030B020404" pitchFamily="18" charset="0"/>
                <a:sym typeface="Kumbh Sans Black"/>
              </a:rPr>
              <a:t>Las emociones de mis hijos, ¿Cómo manejarlas?</a:t>
            </a:r>
            <a:endParaRPr lang="es-SV" dirty="0">
              <a:solidFill>
                <a:schemeClr val="accent2">
                  <a:lumMod val="60000"/>
                  <a:lumOff val="40000"/>
                </a:schemeClr>
              </a:solidFill>
            </a:endParaRPr>
          </a:p>
        </p:txBody>
      </p:sp>
      <p:sp>
        <p:nvSpPr>
          <p:cNvPr id="4" name="Subtítulo 3">
            <a:extLst>
              <a:ext uri="{FF2B5EF4-FFF2-40B4-BE49-F238E27FC236}">
                <a16:creationId xmlns:a16="http://schemas.microsoft.com/office/drawing/2014/main" id="{EB689834-C2CD-346E-90CF-351E1D70D32B}"/>
              </a:ext>
            </a:extLst>
          </p:cNvPr>
          <p:cNvSpPr>
            <a:spLocks noGrp="1"/>
          </p:cNvSpPr>
          <p:nvPr>
            <p:ph type="subTitle" idx="1"/>
          </p:nvPr>
        </p:nvSpPr>
        <p:spPr>
          <a:xfrm>
            <a:off x="288406" y="2189481"/>
            <a:ext cx="9207060" cy="2087011"/>
          </a:xfrm>
        </p:spPr>
        <p:txBody>
          <a:bodyPr/>
          <a:lstStyle/>
          <a:p>
            <a:pPr algn="ctr"/>
            <a:r>
              <a:rPr lang="es-MX" sz="2400" dirty="0">
                <a:latin typeface="Cooper Black" panose="0208090404030B020404" pitchFamily="18" charset="0"/>
              </a:rPr>
              <a:t>Engañoso es el corazón más que todas las cosas, y perverso; ¿quién lo conocerá? Yo Jehová, que escudriño la mente, que pruebo el corazón, para dar a cada uno según su camino, según el fruto de sus obras.</a:t>
            </a:r>
          </a:p>
          <a:p>
            <a:pPr algn="ctr"/>
            <a:r>
              <a:rPr lang="es-MX" sz="2400" dirty="0">
                <a:latin typeface="Cooper Black" panose="0208090404030B020404" pitchFamily="18" charset="0"/>
              </a:rPr>
              <a:t>Jeremías 17: 9-10</a:t>
            </a:r>
            <a:endParaRPr lang="es-SV" sz="2400" dirty="0">
              <a:latin typeface="Cooper Black" panose="0208090404030B020404" pitchFamily="18" charset="0"/>
            </a:endParaRPr>
          </a:p>
        </p:txBody>
      </p:sp>
      <p:pic>
        <p:nvPicPr>
          <p:cNvPr id="5" name="Imagen 4">
            <a:extLst>
              <a:ext uri="{FF2B5EF4-FFF2-40B4-BE49-F238E27FC236}">
                <a16:creationId xmlns:a16="http://schemas.microsoft.com/office/drawing/2014/main" id="{05DA4F34-37BE-525D-3B6A-F7F3E7A7C167}"/>
              </a:ext>
            </a:extLst>
          </p:cNvPr>
          <p:cNvPicPr>
            <a:picLocks noChangeAspect="1"/>
          </p:cNvPicPr>
          <p:nvPr/>
        </p:nvPicPr>
        <p:blipFill>
          <a:blip r:embed="rId2"/>
          <a:stretch>
            <a:fillRect/>
          </a:stretch>
        </p:blipFill>
        <p:spPr>
          <a:xfrm>
            <a:off x="9783871" y="222565"/>
            <a:ext cx="2408129" cy="2408129"/>
          </a:xfrm>
          <a:prstGeom prst="rect">
            <a:avLst/>
          </a:prstGeom>
        </p:spPr>
      </p:pic>
      <p:pic>
        <p:nvPicPr>
          <p:cNvPr id="6" name="Imagen 5">
            <a:extLst>
              <a:ext uri="{FF2B5EF4-FFF2-40B4-BE49-F238E27FC236}">
                <a16:creationId xmlns:a16="http://schemas.microsoft.com/office/drawing/2014/main" id="{3C8C3EE1-4DB8-6EEC-FA74-2660F0BB8DD1}"/>
              </a:ext>
            </a:extLst>
          </p:cNvPr>
          <p:cNvPicPr>
            <a:picLocks noChangeAspect="1"/>
          </p:cNvPicPr>
          <p:nvPr/>
        </p:nvPicPr>
        <p:blipFill>
          <a:blip r:embed="rId3"/>
          <a:stretch>
            <a:fillRect/>
          </a:stretch>
        </p:blipFill>
        <p:spPr>
          <a:xfrm>
            <a:off x="3387445" y="4276492"/>
            <a:ext cx="3145108" cy="2415075"/>
          </a:xfrm>
          <a:prstGeom prst="rect">
            <a:avLst/>
          </a:prstGeom>
        </p:spPr>
      </p:pic>
      <p:pic>
        <p:nvPicPr>
          <p:cNvPr id="7" name="Imagen 6">
            <a:extLst>
              <a:ext uri="{FF2B5EF4-FFF2-40B4-BE49-F238E27FC236}">
                <a16:creationId xmlns:a16="http://schemas.microsoft.com/office/drawing/2014/main" id="{0004E415-AF7C-8E5F-B980-DD8942C23DF0}"/>
              </a:ext>
            </a:extLst>
          </p:cNvPr>
          <p:cNvPicPr>
            <a:picLocks noChangeAspect="1"/>
          </p:cNvPicPr>
          <p:nvPr/>
        </p:nvPicPr>
        <p:blipFill>
          <a:blip r:embed="rId4"/>
          <a:stretch>
            <a:fillRect/>
          </a:stretch>
        </p:blipFill>
        <p:spPr>
          <a:xfrm>
            <a:off x="8697813" y="3625013"/>
            <a:ext cx="2962913" cy="3066554"/>
          </a:xfrm>
          <a:prstGeom prst="rect">
            <a:avLst/>
          </a:prstGeom>
        </p:spPr>
      </p:pic>
    </p:spTree>
    <p:extLst>
      <p:ext uri="{BB962C8B-B14F-4D97-AF65-F5344CB8AC3E}">
        <p14:creationId xmlns:p14="http://schemas.microsoft.com/office/powerpoint/2010/main" val="258513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79A15-C396-1DB4-D093-5A0F8DC0B9CC}"/>
              </a:ext>
            </a:extLst>
          </p:cNvPr>
          <p:cNvSpPr>
            <a:spLocks noGrp="1"/>
          </p:cNvSpPr>
          <p:nvPr>
            <p:ph type="title"/>
          </p:nvPr>
        </p:nvSpPr>
        <p:spPr>
          <a:xfrm>
            <a:off x="126124" y="363876"/>
            <a:ext cx="11303876" cy="980800"/>
          </a:xfrm>
        </p:spPr>
        <p:txBody>
          <a:bodyPr/>
          <a:lstStyle/>
          <a:p>
            <a:pPr algn="ctr"/>
            <a:r>
              <a:rPr lang="es-MX" dirty="0">
                <a:solidFill>
                  <a:schemeClr val="accent2"/>
                </a:solidFill>
                <a:latin typeface="Cooper Black" panose="0208090404030B020404" pitchFamily="18" charset="0"/>
              </a:rPr>
              <a:t>¿Cómo funcionan las emociones en la adolescencia?</a:t>
            </a:r>
            <a:endParaRPr lang="es-SV" dirty="0">
              <a:solidFill>
                <a:schemeClr val="accent2"/>
              </a:solidFill>
              <a:latin typeface="Cooper Black" panose="0208090404030B020404" pitchFamily="18" charset="0"/>
            </a:endParaRPr>
          </a:p>
        </p:txBody>
      </p:sp>
      <p:sp>
        <p:nvSpPr>
          <p:cNvPr id="4" name="Subtítulo 3">
            <a:extLst>
              <a:ext uri="{FF2B5EF4-FFF2-40B4-BE49-F238E27FC236}">
                <a16:creationId xmlns:a16="http://schemas.microsoft.com/office/drawing/2014/main" id="{BFA1028C-BA53-E96B-B9CE-05E8BA03747C}"/>
              </a:ext>
            </a:extLst>
          </p:cNvPr>
          <p:cNvSpPr>
            <a:spLocks noGrp="1"/>
          </p:cNvSpPr>
          <p:nvPr>
            <p:ph type="subTitle" idx="1"/>
          </p:nvPr>
        </p:nvSpPr>
        <p:spPr>
          <a:xfrm>
            <a:off x="236537" y="1117008"/>
            <a:ext cx="7693571" cy="4804657"/>
          </a:xfrm>
        </p:spPr>
        <p:txBody>
          <a:bodyPr/>
          <a:lstStyle/>
          <a:p>
            <a:r>
              <a:rPr lang="es-MX" sz="2800" dirty="0">
                <a:solidFill>
                  <a:schemeClr val="tx1"/>
                </a:solidFill>
                <a:latin typeface="Cooper Black" panose="0208090404030B020404" pitchFamily="18" charset="0"/>
              </a:rPr>
              <a:t>La palabra </a:t>
            </a:r>
            <a:r>
              <a:rPr lang="es-MX" sz="2800" dirty="0">
                <a:solidFill>
                  <a:schemeClr val="accent2">
                    <a:lumMod val="60000"/>
                    <a:lumOff val="40000"/>
                  </a:schemeClr>
                </a:solidFill>
                <a:latin typeface="Cooper Black" panose="0208090404030B020404" pitchFamily="18" charset="0"/>
              </a:rPr>
              <a:t>emoción, </a:t>
            </a:r>
            <a:r>
              <a:rPr lang="es-MX" sz="2800" dirty="0">
                <a:solidFill>
                  <a:schemeClr val="tx1"/>
                </a:solidFill>
                <a:latin typeface="Cooper Black" panose="0208090404030B020404" pitchFamily="18" charset="0"/>
              </a:rPr>
              <a:t>implica ¨impulso¨, es decir </a:t>
            </a:r>
            <a:r>
              <a:rPr lang="es-MX" sz="2800" dirty="0">
                <a:solidFill>
                  <a:srgbClr val="0070C0"/>
                </a:solidFill>
                <a:latin typeface="Cooper Black" panose="0208090404030B020404" pitchFamily="18" charset="0"/>
              </a:rPr>
              <a:t>acción. </a:t>
            </a:r>
            <a:endParaRPr lang="es-MX" sz="2800" i="1" dirty="0">
              <a:solidFill>
                <a:srgbClr val="0070C0"/>
              </a:solidFill>
              <a:latin typeface="Cooper Black" panose="0208090404030B020404" pitchFamily="18" charset="0"/>
            </a:endParaRPr>
          </a:p>
          <a:p>
            <a:pPr marL="139700" indent="0" algn="just"/>
            <a:r>
              <a:rPr lang="es-MX" sz="2600" dirty="0">
                <a:latin typeface="Cooper Black" panose="0208090404030B020404" pitchFamily="18" charset="0"/>
              </a:rPr>
              <a:t>Durante la adolescencia, se experimentan profundos cambios emocionales, y se desplazan como una montaña rusa, que van desde la alegría hasta la tristeza, pasando por la ira y la confusión. Estos cambios son normales y reflejan el desarrollo socioemocional que ocurre durante esta etapa. </a:t>
            </a:r>
            <a:endParaRPr lang="es-SV" sz="2600" dirty="0">
              <a:latin typeface="Cooper Black" panose="0208090404030B020404" pitchFamily="18" charset="0"/>
            </a:endParaRPr>
          </a:p>
        </p:txBody>
      </p:sp>
      <p:pic>
        <p:nvPicPr>
          <p:cNvPr id="6" name="Imagen 5">
            <a:extLst>
              <a:ext uri="{FF2B5EF4-FFF2-40B4-BE49-F238E27FC236}">
                <a16:creationId xmlns:a16="http://schemas.microsoft.com/office/drawing/2014/main" id="{191D13A4-DCDB-F480-64B7-272412A964A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9791" t="13793" r="9103" b="25747"/>
          <a:stretch>
            <a:fillRect/>
          </a:stretch>
        </p:blipFill>
        <p:spPr>
          <a:xfrm>
            <a:off x="8092715" y="2009475"/>
            <a:ext cx="3605299" cy="3019725"/>
          </a:xfrm>
          <a:prstGeom prst="rect">
            <a:avLst/>
          </a:prstGeom>
        </p:spPr>
      </p:pic>
      <p:pic>
        <p:nvPicPr>
          <p:cNvPr id="7" name="Imagen 6">
            <a:extLst>
              <a:ext uri="{FF2B5EF4-FFF2-40B4-BE49-F238E27FC236}">
                <a16:creationId xmlns:a16="http://schemas.microsoft.com/office/drawing/2014/main" id="{CCD223F2-BAFF-CEC3-ADAE-364266AB22B1}"/>
              </a:ext>
            </a:extLst>
          </p:cNvPr>
          <p:cNvPicPr>
            <a:picLocks noChangeAspect="1"/>
          </p:cNvPicPr>
          <p:nvPr/>
        </p:nvPicPr>
        <p:blipFill>
          <a:blip r:embed="rId4"/>
          <a:srcRect b="68965"/>
          <a:stretch>
            <a:fillRect/>
          </a:stretch>
        </p:blipFill>
        <p:spPr>
          <a:xfrm>
            <a:off x="1203572" y="5418344"/>
            <a:ext cx="4051737" cy="1256453"/>
          </a:xfrm>
          <a:prstGeom prst="rect">
            <a:avLst/>
          </a:prstGeom>
        </p:spPr>
      </p:pic>
      <p:pic>
        <p:nvPicPr>
          <p:cNvPr id="8" name="Imagen 7">
            <a:extLst>
              <a:ext uri="{FF2B5EF4-FFF2-40B4-BE49-F238E27FC236}">
                <a16:creationId xmlns:a16="http://schemas.microsoft.com/office/drawing/2014/main" id="{3F0E0996-20DA-5264-1237-28AC419E6F52}"/>
              </a:ext>
            </a:extLst>
          </p:cNvPr>
          <p:cNvPicPr>
            <a:picLocks noChangeAspect="1"/>
          </p:cNvPicPr>
          <p:nvPr/>
        </p:nvPicPr>
        <p:blipFill>
          <a:blip r:embed="rId4"/>
          <a:srcRect t="68276"/>
          <a:stretch>
            <a:fillRect/>
          </a:stretch>
        </p:blipFill>
        <p:spPr>
          <a:xfrm>
            <a:off x="5544027" y="5295452"/>
            <a:ext cx="4351337" cy="1379345"/>
          </a:xfrm>
          <a:prstGeom prst="rect">
            <a:avLst/>
          </a:prstGeom>
        </p:spPr>
      </p:pic>
    </p:spTree>
    <p:extLst>
      <p:ext uri="{BB962C8B-B14F-4D97-AF65-F5344CB8AC3E}">
        <p14:creationId xmlns:p14="http://schemas.microsoft.com/office/powerpoint/2010/main" val="160147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16463-E1E9-28A5-BD37-77A59268D325}"/>
              </a:ext>
            </a:extLst>
          </p:cNvPr>
          <p:cNvSpPr>
            <a:spLocks noGrp="1"/>
          </p:cNvSpPr>
          <p:nvPr>
            <p:ph type="title"/>
          </p:nvPr>
        </p:nvSpPr>
        <p:spPr>
          <a:xfrm>
            <a:off x="294290" y="1660658"/>
            <a:ext cx="11603419" cy="3935270"/>
          </a:xfrm>
        </p:spPr>
        <p:txBody>
          <a:bodyPr/>
          <a:lstStyle/>
          <a:p>
            <a:pPr>
              <a:lnSpc>
                <a:spcPct val="150000"/>
              </a:lnSpc>
            </a:pPr>
            <a:r>
              <a:rPr lang="es-MX" sz="3600" dirty="0">
                <a:highlight>
                  <a:srgbClr val="FFFF00"/>
                </a:highlight>
                <a:latin typeface="Cooper Black" panose="0208090404030B020404" pitchFamily="18" charset="0"/>
              </a:rPr>
              <a:t>Sobre nuestras emociones, ¿Qué dice Dios?   </a:t>
            </a:r>
            <a:br>
              <a:rPr lang="es-MX" sz="2400" dirty="0">
                <a:latin typeface="Cooper Black" panose="0208090404030B020404" pitchFamily="18" charset="0"/>
              </a:rPr>
            </a:br>
            <a:r>
              <a:rPr lang="es-MX" sz="2800" dirty="0">
                <a:latin typeface="Cooper Black" panose="0208090404030B020404" pitchFamily="18" charset="0"/>
              </a:rPr>
              <a:t>-Él nos creó con emociones, a su imagen y semejanza.</a:t>
            </a:r>
            <a:br>
              <a:rPr lang="es-MX" sz="2800" dirty="0">
                <a:latin typeface="Cooper Black" panose="0208090404030B020404" pitchFamily="18" charset="0"/>
              </a:rPr>
            </a:br>
            <a:r>
              <a:rPr lang="es-MX" sz="2800" dirty="0">
                <a:latin typeface="Cooper Black" panose="0208090404030B020404" pitchFamily="18" charset="0"/>
              </a:rPr>
              <a:t>-Dios solo tiene emociones santas.</a:t>
            </a:r>
            <a:br>
              <a:rPr lang="es-MX" sz="2800" dirty="0">
                <a:latin typeface="Cooper Black" panose="0208090404030B020404" pitchFamily="18" charset="0"/>
              </a:rPr>
            </a:br>
            <a:r>
              <a:rPr lang="es-MX" sz="2800" dirty="0">
                <a:latin typeface="Cooper Black" panose="0208090404030B020404" pitchFamily="18" charset="0"/>
              </a:rPr>
              <a:t>- La imagen de Dios es la finalidad de nuestra madurez cristiana, nuestras emociones deben de alguna manera compartir estas cualidades divinas.</a:t>
            </a:r>
            <a:br>
              <a:rPr lang="es-MX" sz="2800" dirty="0">
                <a:latin typeface="Cooper Black" panose="0208090404030B020404" pitchFamily="18" charset="0"/>
              </a:rPr>
            </a:br>
            <a:br>
              <a:rPr lang="es-MX" sz="2800" dirty="0">
                <a:latin typeface="Cooper Black" panose="0208090404030B020404" pitchFamily="18" charset="0"/>
              </a:rPr>
            </a:br>
            <a:r>
              <a:rPr lang="es-MX" sz="2800" dirty="0">
                <a:solidFill>
                  <a:schemeClr val="accent2"/>
                </a:solidFill>
                <a:latin typeface="Cooper Black" panose="0208090404030B020404" pitchFamily="18" charset="0"/>
              </a:rPr>
              <a:t>En términos bíblicos la persona que está bien emocionalmente, ama lo bueno y aborrece el mal. En sus emociones valoriza lo que Dios valoriza.</a:t>
            </a:r>
            <a:br>
              <a:rPr lang="es-MX" sz="2400" dirty="0">
                <a:latin typeface="Cooper Black" panose="0208090404030B020404" pitchFamily="18" charset="0"/>
              </a:rPr>
            </a:br>
            <a:endParaRPr lang="es-SV" sz="2400" dirty="0">
              <a:latin typeface="Cooper Black" panose="0208090404030B020404" pitchFamily="18" charset="0"/>
            </a:endParaRPr>
          </a:p>
        </p:txBody>
      </p:sp>
      <p:pic>
        <p:nvPicPr>
          <p:cNvPr id="6" name="Imagen 5">
            <a:extLst>
              <a:ext uri="{FF2B5EF4-FFF2-40B4-BE49-F238E27FC236}">
                <a16:creationId xmlns:a16="http://schemas.microsoft.com/office/drawing/2014/main" id="{3DCFC3CB-DE2F-853B-009E-4DE76336326A}"/>
              </a:ext>
            </a:extLst>
          </p:cNvPr>
          <p:cNvPicPr>
            <a:picLocks noChangeAspect="1"/>
          </p:cNvPicPr>
          <p:nvPr/>
        </p:nvPicPr>
        <p:blipFill>
          <a:blip r:embed="rId2"/>
          <a:stretch>
            <a:fillRect/>
          </a:stretch>
        </p:blipFill>
        <p:spPr>
          <a:xfrm>
            <a:off x="10062953" y="2800200"/>
            <a:ext cx="1656186" cy="1656186"/>
          </a:xfrm>
          <a:prstGeom prst="rect">
            <a:avLst/>
          </a:prstGeom>
        </p:spPr>
      </p:pic>
    </p:spTree>
    <p:extLst>
      <p:ext uri="{BB962C8B-B14F-4D97-AF65-F5344CB8AC3E}">
        <p14:creationId xmlns:p14="http://schemas.microsoft.com/office/powerpoint/2010/main" val="29881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40958-74D0-BEA0-51F9-B1C59F1DE3AF}"/>
              </a:ext>
            </a:extLst>
          </p:cNvPr>
          <p:cNvSpPr>
            <a:spLocks noGrp="1"/>
          </p:cNvSpPr>
          <p:nvPr>
            <p:ph type="title"/>
          </p:nvPr>
        </p:nvSpPr>
        <p:spPr>
          <a:xfrm>
            <a:off x="299545" y="244073"/>
            <a:ext cx="9200746" cy="1392303"/>
          </a:xfrm>
        </p:spPr>
        <p:txBody>
          <a:bodyPr/>
          <a:lstStyle/>
          <a:p>
            <a:pPr algn="ctr"/>
            <a:r>
              <a:rPr lang="es-MX" sz="3600" dirty="0">
                <a:solidFill>
                  <a:schemeClr val="accent2"/>
                </a:solidFill>
                <a:latin typeface="Cooper Black" panose="0208090404030B020404" pitchFamily="18" charset="0"/>
              </a:rPr>
              <a:t>Podemos contemplar 3 tipos de emociones:</a:t>
            </a:r>
            <a:endParaRPr lang="es-SV" sz="3600" dirty="0">
              <a:solidFill>
                <a:schemeClr val="accent2"/>
              </a:solidFill>
              <a:latin typeface="Cooper Black" panose="0208090404030B020404" pitchFamily="18" charset="0"/>
            </a:endParaRPr>
          </a:p>
        </p:txBody>
      </p:sp>
      <p:sp>
        <p:nvSpPr>
          <p:cNvPr id="4" name="Subtítulo 3">
            <a:extLst>
              <a:ext uri="{FF2B5EF4-FFF2-40B4-BE49-F238E27FC236}">
                <a16:creationId xmlns:a16="http://schemas.microsoft.com/office/drawing/2014/main" id="{C7961244-A9B8-6EDB-07E1-E082D83D66D3}"/>
              </a:ext>
            </a:extLst>
          </p:cNvPr>
          <p:cNvSpPr>
            <a:spLocks noGrp="1"/>
          </p:cNvSpPr>
          <p:nvPr>
            <p:ph type="subTitle" idx="1"/>
          </p:nvPr>
        </p:nvSpPr>
        <p:spPr>
          <a:xfrm>
            <a:off x="299545" y="3429000"/>
            <a:ext cx="11335407" cy="1392303"/>
          </a:xfrm>
        </p:spPr>
        <p:txBody>
          <a:bodyPr/>
          <a:lstStyle/>
          <a:p>
            <a:pPr algn="just"/>
            <a:r>
              <a:rPr lang="es-MX" sz="2800" dirty="0">
                <a:solidFill>
                  <a:schemeClr val="tx1"/>
                </a:solidFill>
                <a:highlight>
                  <a:srgbClr val="FF00FF"/>
                </a:highlight>
                <a:latin typeface="Cooper Black" panose="0208090404030B020404" pitchFamily="18" charset="0"/>
              </a:rPr>
              <a:t>Emociones Santas:  </a:t>
            </a:r>
            <a:r>
              <a:rPr lang="es-MX" sz="2800" dirty="0">
                <a:solidFill>
                  <a:schemeClr val="tx1"/>
                </a:solidFill>
                <a:latin typeface="Cooper Black" panose="0208090404030B020404" pitchFamily="18" charset="0"/>
              </a:rPr>
              <a:t>las experimentadas por Dios como compasión, gozo, y todas aquellas que nacen del Espíritu como la alabanza, adoración y exaltación. </a:t>
            </a:r>
          </a:p>
          <a:p>
            <a:pPr algn="just"/>
            <a:r>
              <a:rPr lang="es-MX" sz="2800" dirty="0">
                <a:solidFill>
                  <a:schemeClr val="tx1"/>
                </a:solidFill>
                <a:highlight>
                  <a:srgbClr val="FFFF00"/>
                </a:highlight>
                <a:latin typeface="Cooper Black" panose="0208090404030B020404" pitchFamily="18" charset="0"/>
              </a:rPr>
              <a:t>Emociones Humanas:  </a:t>
            </a:r>
            <a:r>
              <a:rPr lang="es-MX" sz="2800" dirty="0">
                <a:solidFill>
                  <a:schemeClr val="tx1"/>
                </a:solidFill>
                <a:latin typeface="Cooper Black" panose="0208090404030B020404" pitchFamily="18" charset="0"/>
              </a:rPr>
              <a:t>basadas en nuestra situación humana. Esto incluye emociones como la pena, el dolor, miedo, abandono, tristeza y vulnerabilidad. </a:t>
            </a:r>
          </a:p>
          <a:p>
            <a:pPr algn="just"/>
            <a:r>
              <a:rPr lang="es-MX" sz="2800" dirty="0">
                <a:solidFill>
                  <a:schemeClr val="tx1"/>
                </a:solidFill>
                <a:highlight>
                  <a:srgbClr val="00FF00"/>
                </a:highlight>
                <a:latin typeface="Cooper Black" panose="0208090404030B020404" pitchFamily="18" charset="0"/>
              </a:rPr>
              <a:t>Emociones Carnales </a:t>
            </a:r>
            <a:r>
              <a:rPr lang="es-MX" sz="2800" dirty="0">
                <a:solidFill>
                  <a:schemeClr val="tx1"/>
                </a:solidFill>
                <a:latin typeface="Cooper Black" panose="0208090404030B020404" pitchFamily="18" charset="0"/>
              </a:rPr>
              <a:t>– son destructivas e incluyen emociones tóxicas como la malicia, la envidia, ambición egoísta, sensualidad, amargura, lujuria dominante y el odio homicida. </a:t>
            </a:r>
            <a:endParaRPr lang="es-SV" sz="2800" dirty="0">
              <a:solidFill>
                <a:schemeClr val="tx1"/>
              </a:solidFill>
              <a:latin typeface="Cooper Black" panose="0208090404030B020404" pitchFamily="18" charset="0"/>
            </a:endParaRPr>
          </a:p>
        </p:txBody>
      </p:sp>
    </p:spTree>
    <p:extLst>
      <p:ext uri="{BB962C8B-B14F-4D97-AF65-F5344CB8AC3E}">
        <p14:creationId xmlns:p14="http://schemas.microsoft.com/office/powerpoint/2010/main" val="151422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9751B-DF06-FC0F-05B8-CCBF3C5A5D83}"/>
              </a:ext>
            </a:extLst>
          </p:cNvPr>
          <p:cNvSpPr>
            <a:spLocks noGrp="1"/>
          </p:cNvSpPr>
          <p:nvPr>
            <p:ph type="title"/>
          </p:nvPr>
        </p:nvSpPr>
        <p:spPr>
          <a:xfrm>
            <a:off x="520262" y="1301457"/>
            <a:ext cx="10484069" cy="980800"/>
          </a:xfrm>
        </p:spPr>
        <p:txBody>
          <a:bodyPr/>
          <a:lstStyle/>
          <a:p>
            <a:pPr algn="ctr"/>
            <a:r>
              <a:rPr lang="es-MX" sz="3600" dirty="0">
                <a:solidFill>
                  <a:schemeClr val="accent2"/>
                </a:solidFill>
                <a:latin typeface="Cooper Black" panose="0208090404030B020404" pitchFamily="18" charset="0"/>
              </a:rPr>
              <a:t>Estrategias para acompañar a los hijos hacia emociones santas</a:t>
            </a:r>
            <a:br>
              <a:rPr lang="es-MX" dirty="0"/>
            </a:br>
            <a:endParaRPr lang="es-SV" dirty="0"/>
          </a:p>
        </p:txBody>
      </p:sp>
      <p:sp>
        <p:nvSpPr>
          <p:cNvPr id="37" name="CuadroTexto 36">
            <a:extLst>
              <a:ext uri="{FF2B5EF4-FFF2-40B4-BE49-F238E27FC236}">
                <a16:creationId xmlns:a16="http://schemas.microsoft.com/office/drawing/2014/main" id="{505359CD-1871-C441-2746-08454D390BD2}"/>
              </a:ext>
            </a:extLst>
          </p:cNvPr>
          <p:cNvSpPr txBox="1"/>
          <p:nvPr/>
        </p:nvSpPr>
        <p:spPr>
          <a:xfrm>
            <a:off x="252249" y="2055691"/>
            <a:ext cx="11419489" cy="3416320"/>
          </a:xfrm>
          <a:prstGeom prst="rect">
            <a:avLst/>
          </a:prstGeom>
          <a:noFill/>
        </p:spPr>
        <p:txBody>
          <a:bodyPr wrap="square" rtlCol="0">
            <a:spAutoFit/>
          </a:bodyPr>
          <a:lstStyle/>
          <a:p>
            <a:pPr algn="just"/>
            <a:r>
              <a:rPr lang="es-MX" sz="2400" dirty="0">
                <a:effectLst>
                  <a:outerShdw blurRad="38100" dist="38100" dir="2700000" algn="tl">
                    <a:srgbClr val="000000">
                      <a:alpha val="43137"/>
                    </a:srgbClr>
                  </a:outerShdw>
                </a:effectLst>
                <a:latin typeface="Cooper Black" panose="0208090404030B020404" pitchFamily="18" charset="0"/>
              </a:rPr>
              <a:t>El primer paso es desmontar algunas tendencias fáciles y habituales que desarrollamos en la relación con ellos:</a:t>
            </a:r>
          </a:p>
          <a:p>
            <a:pPr algn="just"/>
            <a:endParaRPr lang="es-MX" sz="2400" dirty="0">
              <a:latin typeface="Cooper Black" panose="0208090404030B020404" pitchFamily="18" charset="0"/>
            </a:endParaRPr>
          </a:p>
          <a:p>
            <a:pPr algn="just"/>
            <a:r>
              <a:rPr lang="es-MX" sz="2400" dirty="0">
                <a:highlight>
                  <a:srgbClr val="FF00FF"/>
                </a:highlight>
                <a:latin typeface="Cooper Black" panose="0208090404030B020404" pitchFamily="18" charset="0"/>
              </a:rPr>
              <a:t> 1. Juicio/moralización:</a:t>
            </a:r>
            <a:r>
              <a:rPr lang="es-MX" sz="2400" dirty="0">
                <a:latin typeface="Cooper Black" panose="0208090404030B020404" pitchFamily="18" charset="0"/>
              </a:rPr>
              <a:t> “deberías…” “lo que tienes que hacer es…”. </a:t>
            </a:r>
          </a:p>
          <a:p>
            <a:pPr algn="just"/>
            <a:endParaRPr lang="es-MX" sz="2400" dirty="0">
              <a:latin typeface="Cooper Black" panose="0208090404030B020404" pitchFamily="18" charset="0"/>
            </a:endParaRPr>
          </a:p>
          <a:p>
            <a:pPr algn="just"/>
            <a:r>
              <a:rPr lang="es-MX" sz="2400" dirty="0">
                <a:highlight>
                  <a:srgbClr val="00FF00"/>
                </a:highlight>
                <a:latin typeface="Cooper Black" panose="0208090404030B020404" pitchFamily="18" charset="0"/>
              </a:rPr>
              <a:t>2. Etiquetación: </a:t>
            </a:r>
            <a:r>
              <a:rPr lang="es-MX" sz="2400" dirty="0">
                <a:latin typeface="Cooper Black" panose="0208090404030B020404" pitchFamily="18" charset="0"/>
              </a:rPr>
              <a:t>asignar un comportamiento a un rasgo de personalidad.</a:t>
            </a:r>
          </a:p>
          <a:p>
            <a:pPr algn="just"/>
            <a:endParaRPr lang="es-MX" sz="2400" dirty="0">
              <a:latin typeface="Cooper Black" panose="0208090404030B020404" pitchFamily="18" charset="0"/>
            </a:endParaRPr>
          </a:p>
          <a:p>
            <a:pPr algn="just"/>
            <a:r>
              <a:rPr lang="es-MX" sz="2400" dirty="0">
                <a:highlight>
                  <a:srgbClr val="FFFF00"/>
                </a:highlight>
                <a:latin typeface="Cooper Black" panose="0208090404030B020404" pitchFamily="18" charset="0"/>
              </a:rPr>
              <a:t>3. Negativismo: </a:t>
            </a:r>
            <a:r>
              <a:rPr lang="es-MX" sz="2400" dirty="0">
                <a:latin typeface="Cooper Black" panose="0208090404030B020404" pitchFamily="18" charset="0"/>
              </a:rPr>
              <a:t>tendencia a captar sólo lo negativo en relación a los comportamientos de los hijos.</a:t>
            </a:r>
            <a:endParaRPr lang="es-SV" sz="2400" dirty="0">
              <a:latin typeface="Cooper Black" panose="0208090404030B020404" pitchFamily="18" charset="0"/>
            </a:endParaRPr>
          </a:p>
        </p:txBody>
      </p:sp>
      <p:pic>
        <p:nvPicPr>
          <p:cNvPr id="5" name="Imagen 4">
            <a:extLst>
              <a:ext uri="{FF2B5EF4-FFF2-40B4-BE49-F238E27FC236}">
                <a16:creationId xmlns:a16="http://schemas.microsoft.com/office/drawing/2014/main" id="{ABC10088-0E67-AFB3-C34D-2D5EADAC2A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8618" t="6617" r="8073" b="6619"/>
          <a:stretch>
            <a:fillRect/>
          </a:stretch>
        </p:blipFill>
        <p:spPr>
          <a:xfrm>
            <a:off x="4984529" y="4943795"/>
            <a:ext cx="3843860" cy="1737837"/>
          </a:xfrm>
          <a:prstGeom prst="rect">
            <a:avLst/>
          </a:prstGeom>
        </p:spPr>
      </p:pic>
      <p:pic>
        <p:nvPicPr>
          <p:cNvPr id="11" name="Imagen 10">
            <a:extLst>
              <a:ext uri="{FF2B5EF4-FFF2-40B4-BE49-F238E27FC236}">
                <a16:creationId xmlns:a16="http://schemas.microsoft.com/office/drawing/2014/main" id="{035E42C9-2127-F0D1-5735-E461DC20701A}"/>
              </a:ext>
            </a:extLst>
          </p:cNvPr>
          <p:cNvPicPr>
            <a:picLocks noChangeAspect="1"/>
          </p:cNvPicPr>
          <p:nvPr/>
        </p:nvPicPr>
        <p:blipFill>
          <a:blip r:embed="rId5"/>
          <a:stretch>
            <a:fillRect/>
          </a:stretch>
        </p:blipFill>
        <p:spPr>
          <a:xfrm>
            <a:off x="9989178" y="4802309"/>
            <a:ext cx="2202821" cy="2202821"/>
          </a:xfrm>
          <a:prstGeom prst="rect">
            <a:avLst/>
          </a:prstGeom>
        </p:spPr>
      </p:pic>
    </p:spTree>
    <p:extLst>
      <p:ext uri="{BB962C8B-B14F-4D97-AF65-F5344CB8AC3E}">
        <p14:creationId xmlns:p14="http://schemas.microsoft.com/office/powerpoint/2010/main" val="40994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A670E-E97A-D027-CB37-EF2E3B4281DC}"/>
              </a:ext>
            </a:extLst>
          </p:cNvPr>
          <p:cNvSpPr>
            <a:spLocks noGrp="1"/>
          </p:cNvSpPr>
          <p:nvPr>
            <p:ph type="title"/>
          </p:nvPr>
        </p:nvSpPr>
        <p:spPr>
          <a:xfrm>
            <a:off x="189185" y="177215"/>
            <a:ext cx="11524594" cy="1201563"/>
          </a:xfrm>
        </p:spPr>
        <p:txBody>
          <a:bodyPr/>
          <a:lstStyle/>
          <a:p>
            <a:pPr algn="ctr"/>
            <a:r>
              <a:rPr lang="es-MX" sz="4400" dirty="0">
                <a:solidFill>
                  <a:schemeClr val="accent2"/>
                </a:solidFill>
                <a:latin typeface="Cooper Black" panose="0208090404030B020404" pitchFamily="18" charset="0"/>
              </a:rPr>
              <a:t>Es importante tomar en cuenta: </a:t>
            </a:r>
            <a:br>
              <a:rPr lang="es-MX" sz="4400" dirty="0">
                <a:latin typeface="Cooper Black" panose="0208090404030B020404" pitchFamily="18" charset="0"/>
              </a:rPr>
            </a:br>
            <a:endParaRPr lang="es-SV" sz="4400" dirty="0">
              <a:latin typeface="Cooper Black" panose="0208090404030B020404" pitchFamily="18" charset="0"/>
            </a:endParaRPr>
          </a:p>
        </p:txBody>
      </p:sp>
      <p:sp>
        <p:nvSpPr>
          <p:cNvPr id="4" name="Subtítulo 3">
            <a:extLst>
              <a:ext uri="{FF2B5EF4-FFF2-40B4-BE49-F238E27FC236}">
                <a16:creationId xmlns:a16="http://schemas.microsoft.com/office/drawing/2014/main" id="{A009A1AC-EF4A-6BA2-56F9-4695876D9BB5}"/>
              </a:ext>
            </a:extLst>
          </p:cNvPr>
          <p:cNvSpPr>
            <a:spLocks noGrp="1"/>
          </p:cNvSpPr>
          <p:nvPr>
            <p:ph type="subTitle" idx="1"/>
          </p:nvPr>
        </p:nvSpPr>
        <p:spPr>
          <a:xfrm>
            <a:off x="0" y="-152652"/>
            <a:ext cx="9049407" cy="4660810"/>
          </a:xfrm>
        </p:spPr>
        <p:txBody>
          <a:bodyPr/>
          <a:lstStyle/>
          <a:p>
            <a:pPr algn="just"/>
            <a:r>
              <a:rPr lang="es-MX" sz="2400" dirty="0">
                <a:latin typeface="Cooper Black" panose="0208090404030B020404" pitchFamily="18" charset="0"/>
              </a:rPr>
              <a:t>-La palabra de Dios, no niega los descubrimientos de la neurociencia, pero añade el poder transformador del Espíritu Santo.</a:t>
            </a:r>
          </a:p>
          <a:p>
            <a:r>
              <a:rPr lang="es-MX" sz="2400" dirty="0">
                <a:solidFill>
                  <a:schemeClr val="tx1"/>
                </a:solidFill>
                <a:latin typeface="Cooper Black" panose="0208090404030B020404" pitchFamily="18" charset="0"/>
              </a:rPr>
              <a:t>-Será crucial, manejar las emociones en línea con los valores familiares. </a:t>
            </a:r>
          </a:p>
          <a:p>
            <a:endParaRPr lang="es-SV" sz="2600" b="1" i="1" dirty="0">
              <a:solidFill>
                <a:schemeClr val="accent3">
                  <a:lumMod val="40000"/>
                  <a:lumOff val="60000"/>
                </a:schemeClr>
              </a:solidFill>
              <a:highlight>
                <a:srgbClr val="FFFF00"/>
              </a:highlight>
              <a:latin typeface="Cooper Black" panose="0208090404030B020404" pitchFamily="18" charset="0"/>
            </a:endParaRPr>
          </a:p>
        </p:txBody>
      </p:sp>
      <p:pic>
        <p:nvPicPr>
          <p:cNvPr id="3" name="Imagen 2">
            <a:extLst>
              <a:ext uri="{FF2B5EF4-FFF2-40B4-BE49-F238E27FC236}">
                <a16:creationId xmlns:a16="http://schemas.microsoft.com/office/drawing/2014/main" id="{7E35D5CD-9624-70FF-5302-09EB156C0707}"/>
              </a:ext>
            </a:extLst>
          </p:cNvPr>
          <p:cNvPicPr>
            <a:picLocks noChangeAspect="1"/>
          </p:cNvPicPr>
          <p:nvPr/>
        </p:nvPicPr>
        <p:blipFill>
          <a:blip r:embed="rId2"/>
          <a:stretch>
            <a:fillRect/>
          </a:stretch>
        </p:blipFill>
        <p:spPr>
          <a:xfrm>
            <a:off x="10211677" y="290302"/>
            <a:ext cx="1775880" cy="1768777"/>
          </a:xfrm>
          <a:prstGeom prst="rect">
            <a:avLst/>
          </a:prstGeom>
        </p:spPr>
      </p:pic>
      <p:pic>
        <p:nvPicPr>
          <p:cNvPr id="5" name="Imagen 4">
            <a:extLst>
              <a:ext uri="{FF2B5EF4-FFF2-40B4-BE49-F238E27FC236}">
                <a16:creationId xmlns:a16="http://schemas.microsoft.com/office/drawing/2014/main" id="{ACB9C8BA-B2CD-AB3D-06C4-D77984B768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989949" y="2647831"/>
            <a:ext cx="3839391" cy="3072740"/>
          </a:xfrm>
          <a:prstGeom prst="rect">
            <a:avLst/>
          </a:prstGeom>
        </p:spPr>
      </p:pic>
      <p:pic>
        <p:nvPicPr>
          <p:cNvPr id="9" name="Imagen 8">
            <a:extLst>
              <a:ext uri="{FF2B5EF4-FFF2-40B4-BE49-F238E27FC236}">
                <a16:creationId xmlns:a16="http://schemas.microsoft.com/office/drawing/2014/main" id="{5CECCE0E-64C5-EBBC-37DF-E2DC270AFF2A}"/>
              </a:ext>
            </a:extLst>
          </p:cNvPr>
          <p:cNvPicPr>
            <a:picLocks noChangeAspect="1"/>
          </p:cNvPicPr>
          <p:nvPr/>
        </p:nvPicPr>
        <p:blipFill>
          <a:blip r:embed="rId5"/>
          <a:srcRect l="12744" b="7868"/>
          <a:stretch>
            <a:fillRect/>
          </a:stretch>
        </p:blipFill>
        <p:spPr>
          <a:xfrm>
            <a:off x="8487844" y="2049517"/>
            <a:ext cx="3447667" cy="4631268"/>
          </a:xfrm>
          <a:prstGeom prst="rect">
            <a:avLst/>
          </a:prstGeom>
        </p:spPr>
      </p:pic>
      <p:pic>
        <p:nvPicPr>
          <p:cNvPr id="10" name="Imagen 9">
            <a:extLst>
              <a:ext uri="{FF2B5EF4-FFF2-40B4-BE49-F238E27FC236}">
                <a16:creationId xmlns:a16="http://schemas.microsoft.com/office/drawing/2014/main" id="{04A9CBDC-01D8-9DE8-4C3F-C0E3D1A72549}"/>
              </a:ext>
            </a:extLst>
          </p:cNvPr>
          <p:cNvPicPr>
            <a:picLocks noChangeAspect="1"/>
          </p:cNvPicPr>
          <p:nvPr/>
        </p:nvPicPr>
        <p:blipFill>
          <a:blip r:embed="rId6"/>
          <a:stretch>
            <a:fillRect/>
          </a:stretch>
        </p:blipFill>
        <p:spPr>
          <a:xfrm>
            <a:off x="781538" y="2886736"/>
            <a:ext cx="3156809" cy="3732634"/>
          </a:xfrm>
          <a:prstGeom prst="rect">
            <a:avLst/>
          </a:prstGeom>
        </p:spPr>
      </p:pic>
    </p:spTree>
    <p:extLst>
      <p:ext uri="{BB962C8B-B14F-4D97-AF65-F5344CB8AC3E}">
        <p14:creationId xmlns:p14="http://schemas.microsoft.com/office/powerpoint/2010/main" val="132245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648E2B80-592E-8C32-EBFB-3F1B0CB1139D}"/>
              </a:ext>
            </a:extLst>
          </p:cNvPr>
          <p:cNvSpPr>
            <a:spLocks noGrp="1"/>
          </p:cNvSpPr>
          <p:nvPr>
            <p:ph type="subTitle" idx="1"/>
          </p:nvPr>
        </p:nvSpPr>
        <p:spPr>
          <a:xfrm>
            <a:off x="141890" y="236483"/>
            <a:ext cx="9080938" cy="6621517"/>
          </a:xfrm>
        </p:spPr>
        <p:txBody>
          <a:bodyPr/>
          <a:lstStyle/>
          <a:p>
            <a:pPr marL="457200" marR="0" lvl="0" indent="-317500" algn="ctr" defTabSz="914400" rtl="0" eaLnBrk="1" fontAlgn="auto" latinLnBrk="0" hangingPunct="1">
              <a:lnSpc>
                <a:spcPct val="100000"/>
              </a:lnSpc>
              <a:spcBef>
                <a:spcPts val="0"/>
              </a:spcBef>
              <a:spcAft>
                <a:spcPts val="0"/>
              </a:spcAft>
              <a:buClr>
                <a:srgbClr val="161D4E"/>
              </a:buClr>
              <a:buSzPts val="1400"/>
              <a:buFont typeface="Work Sans Medium"/>
              <a:buNone/>
              <a:tabLst/>
              <a:defRPr/>
            </a:pPr>
            <a:r>
              <a:rPr kumimoji="0" lang="es-MX" sz="3600" b="0" i="0" u="none" strike="noStrike" kern="0" cap="none" spc="0" normalizeH="0" baseline="0" noProof="0" dirty="0">
                <a:ln>
                  <a:noFill/>
                </a:ln>
                <a:solidFill>
                  <a:schemeClr val="accent2"/>
                </a:solidFill>
                <a:effectLst/>
                <a:uLnTx/>
                <a:uFillTx/>
                <a:latin typeface="Cooper Black" panose="0208090404030B020404" pitchFamily="18" charset="0"/>
                <a:sym typeface="Work Sans Medium"/>
              </a:rPr>
              <a:t>Técnica frente a una falta disciplinaria de hijos adolescentes: </a:t>
            </a:r>
          </a:p>
          <a:p>
            <a:pPr marL="457200" marR="0" lvl="0" indent="-317500" algn="ctr" defTabSz="914400" rtl="0" eaLnBrk="1" fontAlgn="auto" latinLnBrk="0" hangingPunct="1">
              <a:lnSpc>
                <a:spcPct val="100000"/>
              </a:lnSpc>
              <a:spcBef>
                <a:spcPts val="0"/>
              </a:spcBef>
              <a:spcAft>
                <a:spcPts val="0"/>
              </a:spcAft>
              <a:buClr>
                <a:srgbClr val="161D4E"/>
              </a:buClr>
              <a:buSzPts val="1400"/>
              <a:buFont typeface="Work Sans Medium"/>
              <a:buNone/>
              <a:tabLst/>
              <a:defRPr/>
            </a:pPr>
            <a:endParaRPr kumimoji="0" lang="es-MX" sz="3600" b="0" i="0" u="none" strike="noStrike" kern="0" cap="none" spc="0" normalizeH="0" baseline="0" noProof="0" dirty="0">
              <a:ln>
                <a:noFill/>
              </a:ln>
              <a:solidFill>
                <a:schemeClr val="accent2"/>
              </a:solidFill>
              <a:effectLst/>
              <a:uLnTx/>
              <a:uFillTx/>
              <a:latin typeface="Cooper Black" panose="0208090404030B020404" pitchFamily="18" charset="0"/>
              <a:sym typeface="Work Sans Medium"/>
            </a:endParaRPr>
          </a:p>
          <a:p>
            <a:pPr marL="482600" marR="0" lvl="0" indent="-342900" algn="just" defTabSz="914400" rtl="0" eaLnBrk="1" fontAlgn="auto" latinLnBrk="0" hangingPunct="1">
              <a:spcBef>
                <a:spcPts val="0"/>
              </a:spcBef>
              <a:spcAft>
                <a:spcPts val="0"/>
              </a:spcAft>
              <a:buClr>
                <a:srgbClr val="161D4E"/>
              </a:buClr>
              <a:buSzPts val="1400"/>
              <a:buFont typeface="Wingdings" panose="05000000000000000000" pitchFamily="2" charset="2"/>
              <a:buChar char="ü"/>
              <a:tabLst/>
              <a:defRPr/>
            </a:pPr>
            <a:r>
              <a:rPr kumimoji="0" lang="es-SV" sz="2400" b="0" i="0" u="none" strike="noStrike" kern="0" cap="none" spc="0" normalizeH="0" baseline="0" noProof="0" dirty="0">
                <a:ln>
                  <a:noFill/>
                </a:ln>
                <a:solidFill>
                  <a:srgbClr val="161D4E"/>
                </a:solidFill>
                <a:effectLst/>
                <a:uLnTx/>
                <a:uFillTx/>
                <a:latin typeface="Cooper Black" panose="0208090404030B020404" pitchFamily="18" charset="0"/>
                <a:sym typeface="Work Sans Medium"/>
              </a:rPr>
              <a:t>“Los datos más importantes de este problema son…” </a:t>
            </a:r>
          </a:p>
          <a:p>
            <a:pPr marL="482600" marR="0" lvl="0" indent="-342900" algn="just" defTabSz="914400" rtl="0" eaLnBrk="1" fontAlgn="auto" latinLnBrk="0" hangingPunct="1">
              <a:spcBef>
                <a:spcPts val="0"/>
              </a:spcBef>
              <a:spcAft>
                <a:spcPts val="0"/>
              </a:spcAft>
              <a:buClr>
                <a:srgbClr val="161D4E"/>
              </a:buClr>
              <a:buSzPts val="1400"/>
              <a:buFont typeface="Wingdings" panose="05000000000000000000" pitchFamily="2" charset="2"/>
              <a:buChar char="ü"/>
              <a:tabLst/>
              <a:defRPr/>
            </a:pPr>
            <a:r>
              <a:rPr kumimoji="0" lang="es-SV" sz="2400" b="0" i="0" u="none" strike="noStrike" kern="0" cap="none" spc="0" normalizeH="0" baseline="0" noProof="0" dirty="0">
                <a:ln>
                  <a:noFill/>
                </a:ln>
                <a:solidFill>
                  <a:srgbClr val="161D4E"/>
                </a:solidFill>
                <a:effectLst/>
                <a:uLnTx/>
                <a:uFillTx/>
                <a:latin typeface="Cooper Black" panose="0208090404030B020404" pitchFamily="18" charset="0"/>
                <a:sym typeface="Work Sans Medium"/>
              </a:rPr>
              <a:t>“Lo que este problema significa realmente para mí es…” </a:t>
            </a:r>
          </a:p>
          <a:p>
            <a:pPr marL="482600" marR="0" lvl="0" indent="-342900" algn="just" defTabSz="914400" rtl="0" eaLnBrk="1" fontAlgn="auto" latinLnBrk="0" hangingPunct="1">
              <a:spcBef>
                <a:spcPts val="0"/>
              </a:spcBef>
              <a:spcAft>
                <a:spcPts val="0"/>
              </a:spcAft>
              <a:buClr>
                <a:srgbClr val="161D4E"/>
              </a:buClr>
              <a:buSzPts val="1400"/>
              <a:buFont typeface="Wingdings" panose="05000000000000000000" pitchFamily="2" charset="2"/>
              <a:buChar char="ü"/>
              <a:tabLst/>
              <a:defRPr/>
            </a:pPr>
            <a:r>
              <a:rPr kumimoji="0" lang="es-SV" sz="2400" b="0" i="0" u="none" strike="noStrike" kern="0" cap="none" spc="0" normalizeH="0" baseline="0" noProof="0" dirty="0">
                <a:ln>
                  <a:noFill/>
                </a:ln>
                <a:solidFill>
                  <a:srgbClr val="161D4E"/>
                </a:solidFill>
                <a:effectLst/>
                <a:uLnTx/>
                <a:uFillTx/>
                <a:latin typeface="Cooper Black" panose="0208090404030B020404" pitchFamily="18" charset="0"/>
                <a:sym typeface="Work Sans Medium"/>
              </a:rPr>
              <a:t>“Los sentimientos que experimento teniendo este problema son…”  </a:t>
            </a:r>
          </a:p>
          <a:p>
            <a:pPr marL="482600" marR="0" lvl="0" indent="-342900" algn="just" defTabSz="914400" rtl="0" eaLnBrk="1" fontAlgn="auto" latinLnBrk="0" hangingPunct="1">
              <a:spcBef>
                <a:spcPts val="0"/>
              </a:spcBef>
              <a:spcAft>
                <a:spcPts val="0"/>
              </a:spcAft>
              <a:buClr>
                <a:srgbClr val="161D4E"/>
              </a:buClr>
              <a:buSzPts val="1400"/>
              <a:buFont typeface="Wingdings" panose="05000000000000000000" pitchFamily="2" charset="2"/>
              <a:buChar char="ü"/>
              <a:tabLst/>
              <a:defRPr/>
            </a:pPr>
            <a:r>
              <a:rPr kumimoji="0" lang="es-SV" sz="2400" b="0" i="0" u="none" strike="noStrike" kern="0" cap="none" spc="0" normalizeH="0" baseline="0" noProof="0" dirty="0">
                <a:ln>
                  <a:noFill/>
                </a:ln>
                <a:solidFill>
                  <a:srgbClr val="161D4E"/>
                </a:solidFill>
                <a:effectLst/>
                <a:uLnTx/>
                <a:uFillTx/>
                <a:latin typeface="Cooper Black" panose="0208090404030B020404" pitchFamily="18" charset="0"/>
                <a:sym typeface="Work Sans Medium"/>
              </a:rPr>
              <a:t>“Al tomar conciencia del problema y de su significado, ahora, siento…” </a:t>
            </a:r>
          </a:p>
          <a:p>
            <a:pPr marL="482600" marR="0" lvl="0" indent="-342900" algn="just" defTabSz="914400" rtl="0" eaLnBrk="1" fontAlgn="auto" latinLnBrk="0" hangingPunct="1">
              <a:spcBef>
                <a:spcPts val="0"/>
              </a:spcBef>
              <a:spcAft>
                <a:spcPts val="0"/>
              </a:spcAft>
              <a:buClr>
                <a:srgbClr val="161D4E"/>
              </a:buClr>
              <a:buSzPts val="1400"/>
              <a:buFont typeface="Wingdings" panose="05000000000000000000" pitchFamily="2" charset="2"/>
              <a:buChar char="ü"/>
              <a:tabLst/>
              <a:defRPr/>
            </a:pPr>
            <a:r>
              <a:rPr kumimoji="0" lang="es-SV" sz="2400" b="0" i="0" u="none" strike="noStrike" kern="0" cap="none" spc="0" normalizeH="0" baseline="0" noProof="0" dirty="0">
                <a:ln>
                  <a:noFill/>
                </a:ln>
                <a:solidFill>
                  <a:srgbClr val="161D4E"/>
                </a:solidFill>
                <a:effectLst/>
                <a:uLnTx/>
                <a:uFillTx/>
                <a:latin typeface="Cooper Black" panose="0208090404030B020404" pitchFamily="18" charset="0"/>
                <a:sym typeface="Work Sans Medium"/>
              </a:rPr>
              <a:t>¨En relación a este problema, yo creo que cuento con los siguientes recursos…”</a:t>
            </a:r>
          </a:p>
          <a:p>
            <a:endParaRPr lang="es-SV" dirty="0"/>
          </a:p>
        </p:txBody>
      </p:sp>
      <p:pic>
        <p:nvPicPr>
          <p:cNvPr id="6" name="Imagen 5">
            <a:extLst>
              <a:ext uri="{FF2B5EF4-FFF2-40B4-BE49-F238E27FC236}">
                <a16:creationId xmlns:a16="http://schemas.microsoft.com/office/drawing/2014/main" id="{BFFD421D-CA28-03C3-EFC0-3281D75D07C4}"/>
              </a:ext>
            </a:extLst>
          </p:cNvPr>
          <p:cNvPicPr>
            <a:picLocks noChangeAspect="1"/>
          </p:cNvPicPr>
          <p:nvPr/>
        </p:nvPicPr>
        <p:blipFill>
          <a:blip r:embed="rId2"/>
          <a:stretch>
            <a:fillRect/>
          </a:stretch>
        </p:blipFill>
        <p:spPr>
          <a:xfrm>
            <a:off x="8970579" y="2412123"/>
            <a:ext cx="3484180" cy="3484180"/>
          </a:xfrm>
          <a:prstGeom prst="rect">
            <a:avLst/>
          </a:prstGeom>
        </p:spPr>
      </p:pic>
    </p:spTree>
    <p:extLst>
      <p:ext uri="{BB962C8B-B14F-4D97-AF65-F5344CB8AC3E}">
        <p14:creationId xmlns:p14="http://schemas.microsoft.com/office/powerpoint/2010/main" val="206284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2C48B-2253-54E5-49A7-3918B2FDA033}"/>
              </a:ext>
            </a:extLst>
          </p:cNvPr>
          <p:cNvSpPr>
            <a:spLocks noGrp="1"/>
          </p:cNvSpPr>
          <p:nvPr>
            <p:ph type="title"/>
          </p:nvPr>
        </p:nvSpPr>
        <p:spPr>
          <a:xfrm>
            <a:off x="903780" y="805312"/>
            <a:ext cx="10384440" cy="980800"/>
          </a:xfrm>
        </p:spPr>
        <p:txBody>
          <a:bodyPr/>
          <a:lstStyle/>
          <a:p>
            <a:pPr algn="ctr"/>
            <a:r>
              <a:rPr lang="es-MX" sz="3600" dirty="0">
                <a:latin typeface="Cooper Black" panose="0208090404030B020404" pitchFamily="18" charset="0"/>
              </a:rPr>
              <a:t>Acompañar a un hijo adolescente hacia las emociones santas, implica cercanía, empatía y modelaje acorde a lo que se quiere lograr.</a:t>
            </a:r>
            <a:endParaRPr lang="es-SV" sz="3600" dirty="0">
              <a:latin typeface="Cooper Black" panose="0208090404030B020404" pitchFamily="18" charset="0"/>
            </a:endParaRPr>
          </a:p>
        </p:txBody>
      </p:sp>
      <p:pic>
        <p:nvPicPr>
          <p:cNvPr id="7" name="Imagen 6">
            <a:extLst>
              <a:ext uri="{FF2B5EF4-FFF2-40B4-BE49-F238E27FC236}">
                <a16:creationId xmlns:a16="http://schemas.microsoft.com/office/drawing/2014/main" id="{6DCFEC0E-E08A-DDBC-260A-8EC13F6039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146206" y="1906955"/>
            <a:ext cx="5540594" cy="5540594"/>
          </a:xfrm>
          <a:prstGeom prst="rect">
            <a:avLst/>
          </a:prstGeom>
        </p:spPr>
      </p:pic>
    </p:spTree>
    <p:extLst>
      <p:ext uri="{BB962C8B-B14F-4D97-AF65-F5344CB8AC3E}">
        <p14:creationId xmlns:p14="http://schemas.microsoft.com/office/powerpoint/2010/main" val="34677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408F46-1C5C-DD7A-4CFA-075B3C74F63C}"/>
              </a:ext>
            </a:extLst>
          </p:cNvPr>
          <p:cNvSpPr>
            <a:spLocks noGrp="1"/>
          </p:cNvSpPr>
          <p:nvPr>
            <p:ph type="title"/>
          </p:nvPr>
        </p:nvSpPr>
        <p:spPr/>
        <p:txBody>
          <a:bodyPr/>
          <a:lstStyle/>
          <a:p>
            <a:endParaRPr lang="es-SV"/>
          </a:p>
        </p:txBody>
      </p:sp>
      <p:sp>
        <p:nvSpPr>
          <p:cNvPr id="3" name="Título 2">
            <a:extLst>
              <a:ext uri="{FF2B5EF4-FFF2-40B4-BE49-F238E27FC236}">
                <a16:creationId xmlns:a16="http://schemas.microsoft.com/office/drawing/2014/main" id="{24E9988B-4CDD-55AA-D952-C1A7B8B265AD}"/>
              </a:ext>
            </a:extLst>
          </p:cNvPr>
          <p:cNvSpPr>
            <a:spLocks noGrp="1"/>
          </p:cNvSpPr>
          <p:nvPr>
            <p:ph type="title" idx="2"/>
          </p:nvPr>
        </p:nvSpPr>
        <p:spPr/>
        <p:txBody>
          <a:bodyPr/>
          <a:lstStyle/>
          <a:p>
            <a:endParaRPr lang="es-SV"/>
          </a:p>
        </p:txBody>
      </p:sp>
      <p:sp>
        <p:nvSpPr>
          <p:cNvPr id="4" name="Subtítulo 3">
            <a:extLst>
              <a:ext uri="{FF2B5EF4-FFF2-40B4-BE49-F238E27FC236}">
                <a16:creationId xmlns:a16="http://schemas.microsoft.com/office/drawing/2014/main" id="{F648411B-406E-309D-8F57-7885F0092546}"/>
              </a:ext>
            </a:extLst>
          </p:cNvPr>
          <p:cNvSpPr>
            <a:spLocks noGrp="1"/>
          </p:cNvSpPr>
          <p:nvPr>
            <p:ph type="subTitle" idx="1"/>
          </p:nvPr>
        </p:nvSpPr>
        <p:spPr/>
        <p:txBody>
          <a:bodyPr/>
          <a:lstStyle/>
          <a:p>
            <a:endParaRPr lang="es-SV"/>
          </a:p>
        </p:txBody>
      </p:sp>
      <p:pic>
        <p:nvPicPr>
          <p:cNvPr id="5" name="Imagen 4">
            <a:extLst>
              <a:ext uri="{FF2B5EF4-FFF2-40B4-BE49-F238E27FC236}">
                <a16:creationId xmlns:a16="http://schemas.microsoft.com/office/drawing/2014/main" id="{75A09963-0627-3CF2-5BD4-A5E40334BE56}"/>
              </a:ext>
            </a:extLst>
          </p:cNvPr>
          <p:cNvPicPr>
            <a:picLocks noChangeAspect="1"/>
          </p:cNvPicPr>
          <p:nvPr/>
        </p:nvPicPr>
        <p:blipFill>
          <a:blip r:embed="rId2"/>
          <a:stretch>
            <a:fillRect/>
          </a:stretch>
        </p:blipFill>
        <p:spPr>
          <a:xfrm>
            <a:off x="0" y="0"/>
            <a:ext cx="12192000" cy="6901366"/>
          </a:xfrm>
          <a:prstGeom prst="rect">
            <a:avLst/>
          </a:prstGeom>
        </p:spPr>
      </p:pic>
      <p:pic>
        <p:nvPicPr>
          <p:cNvPr id="6" name="Imagen 5">
            <a:extLst>
              <a:ext uri="{FF2B5EF4-FFF2-40B4-BE49-F238E27FC236}">
                <a16:creationId xmlns:a16="http://schemas.microsoft.com/office/drawing/2014/main" id="{F14F52F4-72F2-9666-06EE-7339BBD3C294}"/>
              </a:ext>
            </a:extLst>
          </p:cNvPr>
          <p:cNvPicPr>
            <a:picLocks noChangeAspect="1"/>
          </p:cNvPicPr>
          <p:nvPr/>
        </p:nvPicPr>
        <p:blipFill>
          <a:blip r:embed="rId3"/>
          <a:stretch>
            <a:fillRect/>
          </a:stretch>
        </p:blipFill>
        <p:spPr>
          <a:xfrm>
            <a:off x="8125616" y="3201671"/>
            <a:ext cx="4066384" cy="4066384"/>
          </a:xfrm>
          <a:prstGeom prst="rect">
            <a:avLst/>
          </a:prstGeom>
        </p:spPr>
      </p:pic>
    </p:spTree>
    <p:extLst>
      <p:ext uri="{BB962C8B-B14F-4D97-AF65-F5344CB8AC3E}">
        <p14:creationId xmlns:p14="http://schemas.microsoft.com/office/powerpoint/2010/main" val="1067566761"/>
      </p:ext>
    </p:extLst>
  </p:cSld>
  <p:clrMapOvr>
    <a:masterClrMapping/>
  </p:clrMapOvr>
</p:sld>
</file>

<file path=ppt/theme/theme1.xml><?xml version="1.0" encoding="utf-8"?>
<a:theme xmlns:a="http://schemas.openxmlformats.org/drawingml/2006/main" name="Tema3">
  <a:themeElements>
    <a:clrScheme name="Simple Light">
      <a:dk1>
        <a:srgbClr val="161D4E"/>
      </a:dk1>
      <a:lt1>
        <a:srgbClr val="9BE0D3"/>
      </a:lt1>
      <a:dk2>
        <a:srgbClr val="595959"/>
      </a:dk2>
      <a:lt2>
        <a:srgbClr val="EEEEEE"/>
      </a:lt2>
      <a:accent1>
        <a:srgbClr val="E8A734"/>
      </a:accent1>
      <a:accent2>
        <a:srgbClr val="B52424"/>
      </a:accent2>
      <a:accent3>
        <a:srgbClr val="6E8DDB"/>
      </a:accent3>
      <a:accent4>
        <a:srgbClr val="FFEE9C"/>
      </a:accent4>
      <a:accent5>
        <a:srgbClr val="464D7F"/>
      </a:accent5>
      <a:accent6>
        <a:srgbClr val="FFFFFF"/>
      </a:accent6>
      <a:hlink>
        <a:srgbClr val="161D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3" id="{9035591B-BC71-4182-A9FF-0878BBB1364B}" vid="{6D75C56D-47EC-494B-9CC2-C45209AA396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Tema3</Template>
  <TotalTime>559</TotalTime>
  <Words>528</Words>
  <Application>Microsoft Office PowerPoint</Application>
  <PresentationFormat>Panorámica</PresentationFormat>
  <Paragraphs>31</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Bebas Neue</vt:lpstr>
      <vt:lpstr>Calibri</vt:lpstr>
      <vt:lpstr>Cooper Black</vt:lpstr>
      <vt:lpstr>Kumbh Sans Black</vt:lpstr>
      <vt:lpstr>Wingdings</vt:lpstr>
      <vt:lpstr>Work Sans</vt:lpstr>
      <vt:lpstr>Work Sans Medium</vt:lpstr>
      <vt:lpstr>Tema3</vt:lpstr>
      <vt:lpstr>Las emociones de mis hijos, ¿Cómo manejarlas?</vt:lpstr>
      <vt:lpstr>¿Cómo funcionan las emociones en la adolescencia?</vt:lpstr>
      <vt:lpstr>Sobre nuestras emociones, ¿Qué dice Dios?    -Él nos creó con emociones, a su imagen y semejanza. -Dios solo tiene emociones santas. - La imagen de Dios es la finalidad de nuestra madurez cristiana, nuestras emociones deben de alguna manera compartir estas cualidades divinas.  En términos bíblicos la persona que está bien emocionalmente, ama lo bueno y aborrece el mal. En sus emociones valoriza lo que Dios valoriza. </vt:lpstr>
      <vt:lpstr>Podemos contemplar 3 tipos de emociones:</vt:lpstr>
      <vt:lpstr>Estrategias para acompañar a los hijos hacia emociones santas </vt:lpstr>
      <vt:lpstr>Es importante tomar en cuenta:  </vt:lpstr>
      <vt:lpstr>Presentación de PowerPoint</vt:lpstr>
      <vt:lpstr>Acompañar a un hijo adolescente hacia las emociones santas, implica cercanía, empatía y modelaje acorde a lo que se quiere lograr.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emociones de mis hijos, ¿Cómo manejarlas?</dc:title>
  <dc:creator>Psicopedagogía</dc:creator>
  <cp:lastModifiedBy>Psicopedagogía</cp:lastModifiedBy>
  <cp:revision>76</cp:revision>
  <dcterms:created xsi:type="dcterms:W3CDTF">2025-07-28T20:33:38Z</dcterms:created>
  <dcterms:modified xsi:type="dcterms:W3CDTF">2025-08-15T18:24:06Z</dcterms:modified>
</cp:coreProperties>
</file>