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4D7B4-700C-4366-835C-DAA947277CFE}" type="datetimeFigureOut">
              <a:rPr lang="es-SV" smtClean="0"/>
              <a:t>11/8/2025</a:t>
            </a:fld>
            <a:endParaRPr lang="es-SV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81BEE-52E5-41F6-9D0A-F293AD5182AB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72367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F81BEE-52E5-41F6-9D0A-F293AD5182AB}" type="slidenum">
              <a:rPr lang="es-SV" smtClean="0"/>
              <a:t>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918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1088033"/>
            <a:ext cx="6546400" cy="18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2955633"/>
            <a:ext cx="62652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37466" y="4213835"/>
            <a:ext cx="14323967" cy="3168728"/>
          </a:xfrm>
          <a:custGeom>
            <a:avLst/>
            <a:gdLst/>
            <a:ahLst/>
            <a:cxnLst/>
            <a:rect l="l" t="t" r="r" b="b"/>
            <a:pathLst>
              <a:path w="429719" h="118857" extrusionOk="0">
                <a:moveTo>
                  <a:pt x="7753" y="76887"/>
                </a:moveTo>
                <a:cubicBezTo>
                  <a:pt x="19183" y="64298"/>
                  <a:pt x="86394" y="39278"/>
                  <a:pt x="118366" y="38646"/>
                </a:cubicBezTo>
                <a:cubicBezTo>
                  <a:pt x="150338" y="38014"/>
                  <a:pt x="165929" y="76886"/>
                  <a:pt x="199587" y="73094"/>
                </a:cubicBezTo>
                <a:cubicBezTo>
                  <a:pt x="233245" y="69302"/>
                  <a:pt x="285970" y="27111"/>
                  <a:pt x="320313" y="15892"/>
                </a:cubicBezTo>
                <a:cubicBezTo>
                  <a:pt x="354656" y="4673"/>
                  <a:pt x="387682" y="-7284"/>
                  <a:pt x="405643" y="5779"/>
                </a:cubicBezTo>
                <a:cubicBezTo>
                  <a:pt x="423605" y="18842"/>
                  <a:pt x="433771" y="75886"/>
                  <a:pt x="428082" y="94269"/>
                </a:cubicBezTo>
                <a:cubicBezTo>
                  <a:pt x="422393" y="112652"/>
                  <a:pt x="434560" y="112758"/>
                  <a:pt x="371511" y="116076"/>
                </a:cubicBezTo>
                <a:cubicBezTo>
                  <a:pt x="308462" y="119394"/>
                  <a:pt x="110412" y="120711"/>
                  <a:pt x="49786" y="114179"/>
                </a:cubicBezTo>
                <a:cubicBezTo>
                  <a:pt x="-10840" y="107648"/>
                  <a:pt x="-3677" y="89476"/>
                  <a:pt x="7753" y="7688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1345671">
            <a:off x="4714237" y="4928332"/>
            <a:ext cx="1019083" cy="78197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>
            <a:off x="6654068" y="2054232"/>
            <a:ext cx="4940005" cy="5200243"/>
            <a:chOff x="4990551" y="1540674"/>
            <a:chExt cx="3705004" cy="3900182"/>
          </a:xfrm>
        </p:grpSpPr>
        <p:sp>
          <p:nvSpPr>
            <p:cNvPr id="14" name="Google Shape;14;p2"/>
            <p:cNvSpPr/>
            <p:nvPr/>
          </p:nvSpPr>
          <p:spPr>
            <a:xfrm>
              <a:off x="7430513" y="4968646"/>
              <a:ext cx="64684" cy="47581"/>
            </a:xfrm>
            <a:custGeom>
              <a:avLst/>
              <a:gdLst/>
              <a:ahLst/>
              <a:cxnLst/>
              <a:rect l="l" t="t" r="r" b="b"/>
              <a:pathLst>
                <a:path w="1267" h="932" extrusionOk="0">
                  <a:moveTo>
                    <a:pt x="671" y="1"/>
                  </a:moveTo>
                  <a:cubicBezTo>
                    <a:pt x="75" y="1"/>
                    <a:pt x="1" y="931"/>
                    <a:pt x="596" y="931"/>
                  </a:cubicBezTo>
                  <a:cubicBezTo>
                    <a:pt x="1211" y="931"/>
                    <a:pt x="1266" y="1"/>
                    <a:pt x="67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095146" y="4974364"/>
              <a:ext cx="64632" cy="47581"/>
            </a:xfrm>
            <a:custGeom>
              <a:avLst/>
              <a:gdLst/>
              <a:ahLst/>
              <a:cxnLst/>
              <a:rect l="l" t="t" r="r" b="b"/>
              <a:pathLst>
                <a:path w="1266" h="932" extrusionOk="0">
                  <a:moveTo>
                    <a:pt x="670" y="1"/>
                  </a:moveTo>
                  <a:cubicBezTo>
                    <a:pt x="75" y="1"/>
                    <a:pt x="0" y="931"/>
                    <a:pt x="596" y="931"/>
                  </a:cubicBezTo>
                  <a:cubicBezTo>
                    <a:pt x="1210" y="931"/>
                    <a:pt x="1266" y="1"/>
                    <a:pt x="67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12925" y="4938218"/>
              <a:ext cx="60242" cy="47632"/>
            </a:xfrm>
            <a:custGeom>
              <a:avLst/>
              <a:gdLst/>
              <a:ahLst/>
              <a:cxnLst/>
              <a:rect l="l" t="t" r="r" b="b"/>
              <a:pathLst>
                <a:path w="1180" h="933" extrusionOk="0">
                  <a:moveTo>
                    <a:pt x="470" y="0"/>
                  </a:moveTo>
                  <a:cubicBezTo>
                    <a:pt x="241" y="0"/>
                    <a:pt x="37" y="181"/>
                    <a:pt x="19" y="429"/>
                  </a:cubicBezTo>
                  <a:cubicBezTo>
                    <a:pt x="1" y="690"/>
                    <a:pt x="187" y="913"/>
                    <a:pt x="448" y="932"/>
                  </a:cubicBezTo>
                  <a:lnTo>
                    <a:pt x="503" y="932"/>
                  </a:lnTo>
                  <a:cubicBezTo>
                    <a:pt x="515" y="933"/>
                    <a:pt x="527" y="933"/>
                    <a:pt x="539" y="933"/>
                  </a:cubicBezTo>
                  <a:cubicBezTo>
                    <a:pt x="1120" y="933"/>
                    <a:pt x="1180" y="38"/>
                    <a:pt x="578" y="1"/>
                  </a:cubicBezTo>
                  <a:lnTo>
                    <a:pt x="503" y="1"/>
                  </a:lnTo>
                  <a:cubicBezTo>
                    <a:pt x="492" y="1"/>
                    <a:pt x="481" y="0"/>
                    <a:pt x="47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589186" y="5096942"/>
              <a:ext cx="64684" cy="47530"/>
            </a:xfrm>
            <a:custGeom>
              <a:avLst/>
              <a:gdLst/>
              <a:ahLst/>
              <a:cxnLst/>
              <a:rect l="l" t="t" r="r" b="b"/>
              <a:pathLst>
                <a:path w="1267" h="931" extrusionOk="0">
                  <a:moveTo>
                    <a:pt x="671" y="0"/>
                  </a:moveTo>
                  <a:cubicBezTo>
                    <a:pt x="75" y="0"/>
                    <a:pt x="1" y="931"/>
                    <a:pt x="596" y="931"/>
                  </a:cubicBezTo>
                  <a:cubicBezTo>
                    <a:pt x="1192" y="931"/>
                    <a:pt x="1266" y="0"/>
                    <a:pt x="67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711764" y="4956291"/>
              <a:ext cx="64684" cy="47581"/>
            </a:xfrm>
            <a:custGeom>
              <a:avLst/>
              <a:gdLst/>
              <a:ahLst/>
              <a:cxnLst/>
              <a:rect l="l" t="t" r="r" b="b"/>
              <a:pathLst>
                <a:path w="1267" h="932" extrusionOk="0">
                  <a:moveTo>
                    <a:pt x="671" y="1"/>
                  </a:moveTo>
                  <a:cubicBezTo>
                    <a:pt x="75" y="1"/>
                    <a:pt x="1" y="932"/>
                    <a:pt x="596" y="932"/>
                  </a:cubicBezTo>
                  <a:cubicBezTo>
                    <a:pt x="1210" y="932"/>
                    <a:pt x="1266" y="1"/>
                    <a:pt x="67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46698" y="5099801"/>
              <a:ext cx="64632" cy="47530"/>
            </a:xfrm>
            <a:custGeom>
              <a:avLst/>
              <a:gdLst/>
              <a:ahLst/>
              <a:cxnLst/>
              <a:rect l="l" t="t" r="r" b="b"/>
              <a:pathLst>
                <a:path w="1266" h="931" extrusionOk="0">
                  <a:moveTo>
                    <a:pt x="670" y="0"/>
                  </a:moveTo>
                  <a:cubicBezTo>
                    <a:pt x="75" y="0"/>
                    <a:pt x="0" y="931"/>
                    <a:pt x="596" y="931"/>
                  </a:cubicBezTo>
                  <a:cubicBezTo>
                    <a:pt x="1191" y="931"/>
                    <a:pt x="1266" y="0"/>
                    <a:pt x="67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685650" y="5102660"/>
              <a:ext cx="64632" cy="47530"/>
            </a:xfrm>
            <a:custGeom>
              <a:avLst/>
              <a:gdLst/>
              <a:ahLst/>
              <a:cxnLst/>
              <a:rect l="l" t="t" r="r" b="b"/>
              <a:pathLst>
                <a:path w="1266" h="931" extrusionOk="0">
                  <a:moveTo>
                    <a:pt x="651" y="0"/>
                  </a:moveTo>
                  <a:cubicBezTo>
                    <a:pt x="56" y="0"/>
                    <a:pt x="0" y="931"/>
                    <a:pt x="596" y="931"/>
                  </a:cubicBezTo>
                  <a:cubicBezTo>
                    <a:pt x="1191" y="931"/>
                    <a:pt x="1266" y="0"/>
                    <a:pt x="65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25697" y="2606946"/>
              <a:ext cx="407027" cy="372173"/>
            </a:xfrm>
            <a:custGeom>
              <a:avLst/>
              <a:gdLst/>
              <a:ahLst/>
              <a:cxnLst/>
              <a:rect l="l" t="t" r="r" b="b"/>
              <a:pathLst>
                <a:path w="9027" h="8254" extrusionOk="0">
                  <a:moveTo>
                    <a:pt x="9027" y="0"/>
                  </a:moveTo>
                  <a:lnTo>
                    <a:pt x="9027" y="0"/>
                  </a:lnTo>
                  <a:cubicBezTo>
                    <a:pt x="7747" y="718"/>
                    <a:pt x="5990" y="965"/>
                    <a:pt x="4238" y="965"/>
                  </a:cubicBezTo>
                  <a:cubicBezTo>
                    <a:pt x="2856" y="965"/>
                    <a:pt x="1476" y="811"/>
                    <a:pt x="335" y="614"/>
                  </a:cubicBezTo>
                  <a:lnTo>
                    <a:pt x="335" y="614"/>
                  </a:lnTo>
                  <a:cubicBezTo>
                    <a:pt x="410" y="1284"/>
                    <a:pt x="428" y="1973"/>
                    <a:pt x="410" y="2643"/>
                  </a:cubicBezTo>
                  <a:cubicBezTo>
                    <a:pt x="354" y="4188"/>
                    <a:pt x="224" y="5714"/>
                    <a:pt x="0" y="7240"/>
                  </a:cubicBezTo>
                  <a:cubicBezTo>
                    <a:pt x="1540" y="7846"/>
                    <a:pt x="3203" y="8253"/>
                    <a:pt x="4811" y="8253"/>
                  </a:cubicBezTo>
                  <a:cubicBezTo>
                    <a:pt x="6314" y="8253"/>
                    <a:pt x="7768" y="7898"/>
                    <a:pt x="9027" y="7017"/>
                  </a:cubicBezTo>
                  <a:cubicBezTo>
                    <a:pt x="8952" y="6440"/>
                    <a:pt x="8896" y="5844"/>
                    <a:pt x="8878" y="5267"/>
                  </a:cubicBezTo>
                  <a:cubicBezTo>
                    <a:pt x="8822" y="3518"/>
                    <a:pt x="8878" y="1750"/>
                    <a:pt x="9027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90551" y="2813869"/>
              <a:ext cx="2511648" cy="2626898"/>
            </a:xfrm>
            <a:custGeom>
              <a:avLst/>
              <a:gdLst/>
              <a:ahLst/>
              <a:cxnLst/>
              <a:rect l="l" t="t" r="r" b="b"/>
              <a:pathLst>
                <a:path w="55703" h="58259" extrusionOk="0">
                  <a:moveTo>
                    <a:pt x="29217" y="0"/>
                  </a:moveTo>
                  <a:cubicBezTo>
                    <a:pt x="27576" y="0"/>
                    <a:pt x="23499" y="1477"/>
                    <a:pt x="22836" y="1739"/>
                  </a:cubicBezTo>
                  <a:cubicBezTo>
                    <a:pt x="19598" y="3042"/>
                    <a:pt x="16546" y="4773"/>
                    <a:pt x="13773" y="6876"/>
                  </a:cubicBezTo>
                  <a:cubicBezTo>
                    <a:pt x="8189" y="11063"/>
                    <a:pt x="3295" y="16907"/>
                    <a:pt x="1806" y="23886"/>
                  </a:cubicBezTo>
                  <a:cubicBezTo>
                    <a:pt x="1" y="32391"/>
                    <a:pt x="5677" y="36727"/>
                    <a:pt x="9864" y="38737"/>
                  </a:cubicBezTo>
                  <a:cubicBezTo>
                    <a:pt x="9942" y="38741"/>
                    <a:pt x="10019" y="38743"/>
                    <a:pt x="10096" y="38743"/>
                  </a:cubicBezTo>
                  <a:cubicBezTo>
                    <a:pt x="12010" y="38743"/>
                    <a:pt x="13685" y="37430"/>
                    <a:pt x="14759" y="35927"/>
                  </a:cubicBezTo>
                  <a:lnTo>
                    <a:pt x="14759" y="35927"/>
                  </a:lnTo>
                  <a:cubicBezTo>
                    <a:pt x="14573" y="37434"/>
                    <a:pt x="14070" y="38942"/>
                    <a:pt x="14145" y="40468"/>
                  </a:cubicBezTo>
                  <a:cubicBezTo>
                    <a:pt x="15522" y="42552"/>
                    <a:pt x="25572" y="57217"/>
                    <a:pt x="38618" y="58241"/>
                  </a:cubicBezTo>
                  <a:cubicBezTo>
                    <a:pt x="38770" y="58253"/>
                    <a:pt x="38921" y="58259"/>
                    <a:pt x="39070" y="58259"/>
                  </a:cubicBezTo>
                  <a:cubicBezTo>
                    <a:pt x="52734" y="58259"/>
                    <a:pt x="55703" y="9127"/>
                    <a:pt x="55703" y="9127"/>
                  </a:cubicBezTo>
                  <a:cubicBezTo>
                    <a:pt x="55703" y="9127"/>
                    <a:pt x="50864" y="2651"/>
                    <a:pt x="38488" y="678"/>
                  </a:cubicBezTo>
                  <a:cubicBezTo>
                    <a:pt x="38488" y="678"/>
                    <a:pt x="37352" y="2763"/>
                    <a:pt x="34300" y="2763"/>
                  </a:cubicBezTo>
                  <a:cubicBezTo>
                    <a:pt x="31248" y="2763"/>
                    <a:pt x="29871" y="213"/>
                    <a:pt x="29871" y="213"/>
                  </a:cubicBezTo>
                  <a:cubicBezTo>
                    <a:pt x="29791" y="63"/>
                    <a:pt x="29556" y="0"/>
                    <a:pt x="29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154786" y="2060530"/>
              <a:ext cx="1107771" cy="1397249"/>
            </a:xfrm>
            <a:custGeom>
              <a:avLst/>
              <a:gdLst/>
              <a:ahLst/>
              <a:cxnLst/>
              <a:rect l="l" t="t" r="r" b="b"/>
              <a:pathLst>
                <a:path w="24568" h="30988" extrusionOk="0">
                  <a:moveTo>
                    <a:pt x="13833" y="1"/>
                  </a:moveTo>
                  <a:cubicBezTo>
                    <a:pt x="13788" y="1"/>
                    <a:pt x="13743" y="1"/>
                    <a:pt x="13698" y="3"/>
                  </a:cubicBezTo>
                  <a:cubicBezTo>
                    <a:pt x="11428" y="96"/>
                    <a:pt x="9269" y="1045"/>
                    <a:pt x="7687" y="2664"/>
                  </a:cubicBezTo>
                  <a:cubicBezTo>
                    <a:pt x="6310" y="4116"/>
                    <a:pt x="5417" y="5958"/>
                    <a:pt x="5119" y="7931"/>
                  </a:cubicBezTo>
                  <a:cubicBezTo>
                    <a:pt x="4821" y="9904"/>
                    <a:pt x="5082" y="11969"/>
                    <a:pt x="4319" y="13812"/>
                  </a:cubicBezTo>
                  <a:cubicBezTo>
                    <a:pt x="3518" y="15785"/>
                    <a:pt x="1657" y="17199"/>
                    <a:pt x="913" y="19190"/>
                  </a:cubicBezTo>
                  <a:cubicBezTo>
                    <a:pt x="1" y="21628"/>
                    <a:pt x="1006" y="24457"/>
                    <a:pt x="2830" y="26318"/>
                  </a:cubicBezTo>
                  <a:cubicBezTo>
                    <a:pt x="4635" y="28179"/>
                    <a:pt x="7110" y="29240"/>
                    <a:pt x="9585" y="30022"/>
                  </a:cubicBezTo>
                  <a:cubicBezTo>
                    <a:pt x="11201" y="30550"/>
                    <a:pt x="12882" y="30988"/>
                    <a:pt x="14563" y="30988"/>
                  </a:cubicBezTo>
                  <a:cubicBezTo>
                    <a:pt x="14896" y="30988"/>
                    <a:pt x="15228" y="30971"/>
                    <a:pt x="15559" y="30934"/>
                  </a:cubicBezTo>
                  <a:cubicBezTo>
                    <a:pt x="17588" y="30710"/>
                    <a:pt x="19598" y="29631"/>
                    <a:pt x="20491" y="27807"/>
                  </a:cubicBezTo>
                  <a:cubicBezTo>
                    <a:pt x="21161" y="26430"/>
                    <a:pt x="21124" y="24829"/>
                    <a:pt x="21068" y="23303"/>
                  </a:cubicBezTo>
                  <a:cubicBezTo>
                    <a:pt x="20994" y="21386"/>
                    <a:pt x="20957" y="19805"/>
                    <a:pt x="20882" y="17888"/>
                  </a:cubicBezTo>
                  <a:cubicBezTo>
                    <a:pt x="22036" y="16269"/>
                    <a:pt x="23078" y="14538"/>
                    <a:pt x="23730" y="12658"/>
                  </a:cubicBezTo>
                  <a:cubicBezTo>
                    <a:pt x="24362" y="10778"/>
                    <a:pt x="24567" y="8694"/>
                    <a:pt x="24009" y="6796"/>
                  </a:cubicBezTo>
                  <a:cubicBezTo>
                    <a:pt x="23432" y="4879"/>
                    <a:pt x="22036" y="3185"/>
                    <a:pt x="20175" y="2497"/>
                  </a:cubicBezTo>
                  <a:cubicBezTo>
                    <a:pt x="18114" y="1749"/>
                    <a:pt x="16018" y="1"/>
                    <a:pt x="13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41959" y="2985396"/>
              <a:ext cx="465735" cy="373435"/>
            </a:xfrm>
            <a:custGeom>
              <a:avLst/>
              <a:gdLst/>
              <a:ahLst/>
              <a:cxnLst/>
              <a:rect l="l" t="t" r="r" b="b"/>
              <a:pathLst>
                <a:path w="10329" h="8282" extrusionOk="0">
                  <a:moveTo>
                    <a:pt x="2438" y="1"/>
                  </a:moveTo>
                  <a:cubicBezTo>
                    <a:pt x="2326" y="392"/>
                    <a:pt x="2215" y="801"/>
                    <a:pt x="2084" y="1210"/>
                  </a:cubicBezTo>
                  <a:cubicBezTo>
                    <a:pt x="2010" y="1452"/>
                    <a:pt x="1936" y="1676"/>
                    <a:pt x="1861" y="1918"/>
                  </a:cubicBezTo>
                  <a:lnTo>
                    <a:pt x="1787" y="2122"/>
                  </a:lnTo>
                  <a:cubicBezTo>
                    <a:pt x="1266" y="3518"/>
                    <a:pt x="614" y="4914"/>
                    <a:pt x="0" y="6161"/>
                  </a:cubicBezTo>
                  <a:cubicBezTo>
                    <a:pt x="1678" y="7583"/>
                    <a:pt x="3833" y="8282"/>
                    <a:pt x="6014" y="8282"/>
                  </a:cubicBezTo>
                  <a:cubicBezTo>
                    <a:pt x="7002" y="8282"/>
                    <a:pt x="7995" y="8139"/>
                    <a:pt x="8952" y="7854"/>
                  </a:cubicBezTo>
                  <a:cubicBezTo>
                    <a:pt x="8970" y="7278"/>
                    <a:pt x="9008" y="6701"/>
                    <a:pt x="9082" y="6124"/>
                  </a:cubicBezTo>
                  <a:lnTo>
                    <a:pt x="9082" y="6012"/>
                  </a:lnTo>
                  <a:cubicBezTo>
                    <a:pt x="9287" y="4374"/>
                    <a:pt x="9715" y="2774"/>
                    <a:pt x="10329" y="1248"/>
                  </a:cubicBezTo>
                  <a:lnTo>
                    <a:pt x="10329" y="1248"/>
                  </a:lnTo>
                  <a:cubicBezTo>
                    <a:pt x="9636" y="1362"/>
                    <a:pt x="8939" y="1419"/>
                    <a:pt x="8243" y="1419"/>
                  </a:cubicBezTo>
                  <a:cubicBezTo>
                    <a:pt x="6230" y="1419"/>
                    <a:pt x="4236" y="941"/>
                    <a:pt x="2438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065010" y="3203592"/>
              <a:ext cx="1630545" cy="1980714"/>
            </a:xfrm>
            <a:custGeom>
              <a:avLst/>
              <a:gdLst/>
              <a:ahLst/>
              <a:cxnLst/>
              <a:rect l="l" t="t" r="r" b="b"/>
              <a:pathLst>
                <a:path w="36162" h="43928" extrusionOk="0">
                  <a:moveTo>
                    <a:pt x="6775" y="1"/>
                  </a:moveTo>
                  <a:cubicBezTo>
                    <a:pt x="1396" y="968"/>
                    <a:pt x="0" y="2439"/>
                    <a:pt x="0" y="2439"/>
                  </a:cubicBezTo>
                  <a:lnTo>
                    <a:pt x="615" y="8320"/>
                  </a:lnTo>
                  <a:lnTo>
                    <a:pt x="2103" y="43922"/>
                  </a:lnTo>
                  <a:cubicBezTo>
                    <a:pt x="3700" y="43926"/>
                    <a:pt x="5060" y="43927"/>
                    <a:pt x="6280" y="43927"/>
                  </a:cubicBezTo>
                  <a:cubicBezTo>
                    <a:pt x="9614" y="43927"/>
                    <a:pt x="11904" y="43916"/>
                    <a:pt x="15132" y="43916"/>
                  </a:cubicBezTo>
                  <a:cubicBezTo>
                    <a:pt x="16314" y="43916"/>
                    <a:pt x="17621" y="43918"/>
                    <a:pt x="19151" y="43922"/>
                  </a:cubicBezTo>
                  <a:cubicBezTo>
                    <a:pt x="23487" y="43494"/>
                    <a:pt x="27600" y="41074"/>
                    <a:pt x="30932" y="38301"/>
                  </a:cubicBezTo>
                  <a:cubicBezTo>
                    <a:pt x="35770" y="34281"/>
                    <a:pt x="36050" y="30299"/>
                    <a:pt x="36087" y="28810"/>
                  </a:cubicBezTo>
                  <a:cubicBezTo>
                    <a:pt x="36161" y="26763"/>
                    <a:pt x="34561" y="19225"/>
                    <a:pt x="29480" y="11186"/>
                  </a:cubicBezTo>
                  <a:cubicBezTo>
                    <a:pt x="24399" y="3127"/>
                    <a:pt x="15261" y="1024"/>
                    <a:pt x="15261" y="1024"/>
                  </a:cubicBezTo>
                  <a:cubicBezTo>
                    <a:pt x="14428" y="2058"/>
                    <a:pt x="13287" y="3080"/>
                    <a:pt x="11446" y="3080"/>
                  </a:cubicBezTo>
                  <a:cubicBezTo>
                    <a:pt x="11068" y="3080"/>
                    <a:pt x="10659" y="3036"/>
                    <a:pt x="10218" y="2941"/>
                  </a:cubicBezTo>
                  <a:cubicBezTo>
                    <a:pt x="7612" y="2383"/>
                    <a:pt x="6775" y="1"/>
                    <a:pt x="67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10000" y="3169774"/>
              <a:ext cx="1138793" cy="1041940"/>
            </a:xfrm>
            <a:custGeom>
              <a:avLst/>
              <a:gdLst/>
              <a:ahLst/>
              <a:cxnLst/>
              <a:rect l="l" t="t" r="r" b="b"/>
              <a:pathLst>
                <a:path w="25256" h="23108" extrusionOk="0">
                  <a:moveTo>
                    <a:pt x="13114" y="1"/>
                  </a:moveTo>
                  <a:cubicBezTo>
                    <a:pt x="13048" y="1"/>
                    <a:pt x="12983" y="2"/>
                    <a:pt x="12917" y="6"/>
                  </a:cubicBezTo>
                  <a:cubicBezTo>
                    <a:pt x="11893" y="81"/>
                    <a:pt x="10907" y="416"/>
                    <a:pt x="10050" y="974"/>
                  </a:cubicBezTo>
                  <a:cubicBezTo>
                    <a:pt x="9920" y="1048"/>
                    <a:pt x="8524" y="2258"/>
                    <a:pt x="8617" y="2295"/>
                  </a:cubicBezTo>
                  <a:cubicBezTo>
                    <a:pt x="8101" y="2117"/>
                    <a:pt x="7572" y="2032"/>
                    <a:pt x="7050" y="2032"/>
                  </a:cubicBezTo>
                  <a:cubicBezTo>
                    <a:pt x="5389" y="2032"/>
                    <a:pt x="3796" y="2897"/>
                    <a:pt x="2904" y="4398"/>
                  </a:cubicBezTo>
                  <a:cubicBezTo>
                    <a:pt x="2327" y="5347"/>
                    <a:pt x="2625" y="5999"/>
                    <a:pt x="2550" y="7060"/>
                  </a:cubicBezTo>
                  <a:cubicBezTo>
                    <a:pt x="2476" y="8195"/>
                    <a:pt x="1787" y="9181"/>
                    <a:pt x="1192" y="10149"/>
                  </a:cubicBezTo>
                  <a:cubicBezTo>
                    <a:pt x="578" y="11098"/>
                    <a:pt x="1" y="12178"/>
                    <a:pt x="131" y="13313"/>
                  </a:cubicBezTo>
                  <a:cubicBezTo>
                    <a:pt x="336" y="14932"/>
                    <a:pt x="1955" y="16104"/>
                    <a:pt x="2104" y="17742"/>
                  </a:cubicBezTo>
                  <a:cubicBezTo>
                    <a:pt x="2197" y="18673"/>
                    <a:pt x="1787" y="19622"/>
                    <a:pt x="1936" y="20552"/>
                  </a:cubicBezTo>
                  <a:cubicBezTo>
                    <a:pt x="2122" y="21632"/>
                    <a:pt x="3053" y="22432"/>
                    <a:pt x="4076" y="22786"/>
                  </a:cubicBezTo>
                  <a:cubicBezTo>
                    <a:pt x="4723" y="23014"/>
                    <a:pt x="5369" y="23108"/>
                    <a:pt x="6013" y="23108"/>
                  </a:cubicBezTo>
                  <a:cubicBezTo>
                    <a:pt x="7205" y="23108"/>
                    <a:pt x="8388" y="22788"/>
                    <a:pt x="9548" y="22413"/>
                  </a:cubicBezTo>
                  <a:cubicBezTo>
                    <a:pt x="11577" y="21762"/>
                    <a:pt x="13568" y="20813"/>
                    <a:pt x="15690" y="20738"/>
                  </a:cubicBezTo>
                  <a:cubicBezTo>
                    <a:pt x="15776" y="20736"/>
                    <a:pt x="15862" y="20735"/>
                    <a:pt x="15949" y="20735"/>
                  </a:cubicBezTo>
                  <a:cubicBezTo>
                    <a:pt x="16818" y="20735"/>
                    <a:pt x="17702" y="20851"/>
                    <a:pt x="18577" y="20851"/>
                  </a:cubicBezTo>
                  <a:cubicBezTo>
                    <a:pt x="18894" y="20851"/>
                    <a:pt x="19210" y="20836"/>
                    <a:pt x="19523" y="20794"/>
                  </a:cubicBezTo>
                  <a:cubicBezTo>
                    <a:pt x="23171" y="20273"/>
                    <a:pt x="25256" y="16309"/>
                    <a:pt x="23581" y="13015"/>
                  </a:cubicBezTo>
                  <a:cubicBezTo>
                    <a:pt x="22911" y="11731"/>
                    <a:pt x="21738" y="10651"/>
                    <a:pt x="21552" y="9218"/>
                  </a:cubicBezTo>
                  <a:cubicBezTo>
                    <a:pt x="21422" y="8195"/>
                    <a:pt x="21850" y="7115"/>
                    <a:pt x="21552" y="6129"/>
                  </a:cubicBezTo>
                  <a:cubicBezTo>
                    <a:pt x="21254" y="5105"/>
                    <a:pt x="20249" y="4435"/>
                    <a:pt x="19281" y="3989"/>
                  </a:cubicBezTo>
                  <a:cubicBezTo>
                    <a:pt x="18314" y="3524"/>
                    <a:pt x="17253" y="3133"/>
                    <a:pt x="16546" y="2314"/>
                  </a:cubicBezTo>
                  <a:cubicBezTo>
                    <a:pt x="16192" y="1923"/>
                    <a:pt x="15950" y="1421"/>
                    <a:pt x="15578" y="1030"/>
                  </a:cubicBezTo>
                  <a:cubicBezTo>
                    <a:pt x="14935" y="369"/>
                    <a:pt x="14047" y="1"/>
                    <a:pt x="13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942197" y="4013385"/>
              <a:ext cx="367574" cy="365996"/>
            </a:xfrm>
            <a:custGeom>
              <a:avLst/>
              <a:gdLst/>
              <a:ahLst/>
              <a:cxnLst/>
              <a:rect l="l" t="t" r="r" b="b"/>
              <a:pathLst>
                <a:path w="8152" h="8117" extrusionOk="0">
                  <a:moveTo>
                    <a:pt x="7500" y="1"/>
                  </a:moveTo>
                  <a:cubicBezTo>
                    <a:pt x="6737" y="522"/>
                    <a:pt x="5751" y="783"/>
                    <a:pt x="4672" y="894"/>
                  </a:cubicBezTo>
                  <a:cubicBezTo>
                    <a:pt x="4216" y="932"/>
                    <a:pt x="3758" y="951"/>
                    <a:pt x="3301" y="951"/>
                  </a:cubicBezTo>
                  <a:cubicBezTo>
                    <a:pt x="2190" y="951"/>
                    <a:pt x="1081" y="839"/>
                    <a:pt x="0" y="615"/>
                  </a:cubicBezTo>
                  <a:lnTo>
                    <a:pt x="0" y="615"/>
                  </a:lnTo>
                  <a:cubicBezTo>
                    <a:pt x="93" y="1136"/>
                    <a:pt x="168" y="1694"/>
                    <a:pt x="224" y="2271"/>
                  </a:cubicBezTo>
                  <a:cubicBezTo>
                    <a:pt x="242" y="2532"/>
                    <a:pt x="261" y="2811"/>
                    <a:pt x="279" y="3072"/>
                  </a:cubicBezTo>
                  <a:cubicBezTo>
                    <a:pt x="298" y="3332"/>
                    <a:pt x="317" y="3574"/>
                    <a:pt x="317" y="3835"/>
                  </a:cubicBezTo>
                  <a:cubicBezTo>
                    <a:pt x="335" y="4151"/>
                    <a:pt x="335" y="4467"/>
                    <a:pt x="335" y="4784"/>
                  </a:cubicBezTo>
                  <a:cubicBezTo>
                    <a:pt x="354" y="5584"/>
                    <a:pt x="335" y="6384"/>
                    <a:pt x="335" y="7110"/>
                  </a:cubicBezTo>
                  <a:cubicBezTo>
                    <a:pt x="1717" y="7715"/>
                    <a:pt x="3197" y="8116"/>
                    <a:pt x="4593" y="8116"/>
                  </a:cubicBezTo>
                  <a:cubicBezTo>
                    <a:pt x="5905" y="8116"/>
                    <a:pt x="7142" y="7761"/>
                    <a:pt x="8152" y="6887"/>
                  </a:cubicBezTo>
                  <a:cubicBezTo>
                    <a:pt x="8021" y="6291"/>
                    <a:pt x="7928" y="5696"/>
                    <a:pt x="7854" y="5119"/>
                  </a:cubicBezTo>
                  <a:cubicBezTo>
                    <a:pt x="7817" y="4802"/>
                    <a:pt x="7780" y="4505"/>
                    <a:pt x="7742" y="4188"/>
                  </a:cubicBezTo>
                  <a:cubicBezTo>
                    <a:pt x="7612" y="2979"/>
                    <a:pt x="7556" y="1787"/>
                    <a:pt x="7519" y="615"/>
                  </a:cubicBezTo>
                  <a:cubicBezTo>
                    <a:pt x="7500" y="410"/>
                    <a:pt x="7500" y="206"/>
                    <a:pt x="7500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483982" y="4211426"/>
              <a:ext cx="1247866" cy="1229424"/>
            </a:xfrm>
            <a:custGeom>
              <a:avLst/>
              <a:gdLst/>
              <a:ahLst/>
              <a:cxnLst/>
              <a:rect l="l" t="t" r="r" b="b"/>
              <a:pathLst>
                <a:path w="27675" h="27266" extrusionOk="0">
                  <a:moveTo>
                    <a:pt x="17923" y="1"/>
                  </a:moveTo>
                  <a:lnTo>
                    <a:pt x="17923" y="1"/>
                  </a:lnTo>
                  <a:cubicBezTo>
                    <a:pt x="17923" y="1"/>
                    <a:pt x="18165" y="2402"/>
                    <a:pt x="14461" y="2402"/>
                  </a:cubicBezTo>
                  <a:cubicBezTo>
                    <a:pt x="10776" y="2402"/>
                    <a:pt x="10516" y="410"/>
                    <a:pt x="10516" y="410"/>
                  </a:cubicBezTo>
                  <a:cubicBezTo>
                    <a:pt x="10516" y="410"/>
                    <a:pt x="6124" y="876"/>
                    <a:pt x="3053" y="5659"/>
                  </a:cubicBezTo>
                  <a:cubicBezTo>
                    <a:pt x="1" y="10460"/>
                    <a:pt x="1694" y="27266"/>
                    <a:pt x="1694" y="27266"/>
                  </a:cubicBezTo>
                  <a:lnTo>
                    <a:pt x="27675" y="27266"/>
                  </a:lnTo>
                  <a:cubicBezTo>
                    <a:pt x="27675" y="27266"/>
                    <a:pt x="26354" y="9083"/>
                    <a:pt x="25181" y="5119"/>
                  </a:cubicBezTo>
                  <a:cubicBezTo>
                    <a:pt x="23990" y="1174"/>
                    <a:pt x="17923" y="1"/>
                    <a:pt x="179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04711" y="3460387"/>
              <a:ext cx="909691" cy="928178"/>
            </a:xfrm>
            <a:custGeom>
              <a:avLst/>
              <a:gdLst/>
              <a:ahLst/>
              <a:cxnLst/>
              <a:rect l="l" t="t" r="r" b="b"/>
              <a:pathLst>
                <a:path w="20175" h="20585" extrusionOk="0">
                  <a:moveTo>
                    <a:pt x="11839" y="0"/>
                  </a:moveTo>
                  <a:cubicBezTo>
                    <a:pt x="10703" y="0"/>
                    <a:pt x="9575" y="283"/>
                    <a:pt x="8599" y="875"/>
                  </a:cubicBezTo>
                  <a:cubicBezTo>
                    <a:pt x="8213" y="673"/>
                    <a:pt x="7762" y="588"/>
                    <a:pt x="7289" y="588"/>
                  </a:cubicBezTo>
                  <a:cubicBezTo>
                    <a:pt x="6326" y="588"/>
                    <a:pt x="5272" y="941"/>
                    <a:pt x="4486" y="1378"/>
                  </a:cubicBezTo>
                  <a:cubicBezTo>
                    <a:pt x="3332" y="2029"/>
                    <a:pt x="2476" y="3127"/>
                    <a:pt x="1899" y="4318"/>
                  </a:cubicBezTo>
                  <a:cubicBezTo>
                    <a:pt x="1322" y="5528"/>
                    <a:pt x="1006" y="6831"/>
                    <a:pt x="727" y="8133"/>
                  </a:cubicBezTo>
                  <a:cubicBezTo>
                    <a:pt x="336" y="9994"/>
                    <a:pt x="1" y="11930"/>
                    <a:pt x="261" y="13828"/>
                  </a:cubicBezTo>
                  <a:cubicBezTo>
                    <a:pt x="541" y="15726"/>
                    <a:pt x="727" y="16918"/>
                    <a:pt x="2327" y="17941"/>
                  </a:cubicBezTo>
                  <a:cubicBezTo>
                    <a:pt x="4761" y="19515"/>
                    <a:pt x="7573" y="20585"/>
                    <a:pt x="10461" y="20585"/>
                  </a:cubicBezTo>
                  <a:cubicBezTo>
                    <a:pt x="10511" y="20585"/>
                    <a:pt x="10560" y="20584"/>
                    <a:pt x="10609" y="20584"/>
                  </a:cubicBezTo>
                  <a:cubicBezTo>
                    <a:pt x="13531" y="20547"/>
                    <a:pt x="16527" y="19262"/>
                    <a:pt x="18221" y="16862"/>
                  </a:cubicBezTo>
                  <a:cubicBezTo>
                    <a:pt x="19319" y="15317"/>
                    <a:pt x="19821" y="13419"/>
                    <a:pt x="19989" y="11539"/>
                  </a:cubicBezTo>
                  <a:cubicBezTo>
                    <a:pt x="20175" y="9417"/>
                    <a:pt x="19952" y="7203"/>
                    <a:pt x="19095" y="5230"/>
                  </a:cubicBezTo>
                  <a:cubicBezTo>
                    <a:pt x="18239" y="3257"/>
                    <a:pt x="16732" y="1545"/>
                    <a:pt x="14778" y="652"/>
                  </a:cubicBezTo>
                  <a:cubicBezTo>
                    <a:pt x="13859" y="223"/>
                    <a:pt x="12846" y="0"/>
                    <a:pt x="11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192572" y="4245019"/>
              <a:ext cx="317253" cy="361036"/>
            </a:xfrm>
            <a:custGeom>
              <a:avLst/>
              <a:gdLst/>
              <a:ahLst/>
              <a:cxnLst/>
              <a:rect l="l" t="t" r="r" b="b"/>
              <a:pathLst>
                <a:path w="7036" h="8007" extrusionOk="0">
                  <a:moveTo>
                    <a:pt x="56" y="0"/>
                  </a:moveTo>
                  <a:cubicBezTo>
                    <a:pt x="56" y="56"/>
                    <a:pt x="75" y="131"/>
                    <a:pt x="75" y="205"/>
                  </a:cubicBezTo>
                  <a:cubicBezTo>
                    <a:pt x="112" y="522"/>
                    <a:pt x="131" y="838"/>
                    <a:pt x="149" y="1154"/>
                  </a:cubicBezTo>
                  <a:cubicBezTo>
                    <a:pt x="168" y="1694"/>
                    <a:pt x="168" y="2234"/>
                    <a:pt x="168" y="2792"/>
                  </a:cubicBezTo>
                  <a:lnTo>
                    <a:pt x="168" y="3481"/>
                  </a:lnTo>
                  <a:cubicBezTo>
                    <a:pt x="149" y="4504"/>
                    <a:pt x="75" y="5509"/>
                    <a:pt x="0" y="6440"/>
                  </a:cubicBezTo>
                  <a:cubicBezTo>
                    <a:pt x="1468" y="7352"/>
                    <a:pt x="3057" y="8007"/>
                    <a:pt x="4528" y="8007"/>
                  </a:cubicBezTo>
                  <a:cubicBezTo>
                    <a:pt x="5426" y="8007"/>
                    <a:pt x="6280" y="7763"/>
                    <a:pt x="7035" y="7184"/>
                  </a:cubicBezTo>
                  <a:cubicBezTo>
                    <a:pt x="6961" y="6700"/>
                    <a:pt x="6905" y="6198"/>
                    <a:pt x="6868" y="5695"/>
                  </a:cubicBezTo>
                  <a:cubicBezTo>
                    <a:pt x="6830" y="5156"/>
                    <a:pt x="6812" y="4634"/>
                    <a:pt x="6793" y="4095"/>
                  </a:cubicBezTo>
                  <a:cubicBezTo>
                    <a:pt x="6756" y="2997"/>
                    <a:pt x="6775" y="1917"/>
                    <a:pt x="6793" y="857"/>
                  </a:cubicBezTo>
                  <a:lnTo>
                    <a:pt x="6793" y="317"/>
                  </a:lnTo>
                  <a:cubicBezTo>
                    <a:pt x="6138" y="699"/>
                    <a:pt x="5306" y="849"/>
                    <a:pt x="4415" y="849"/>
                  </a:cubicBezTo>
                  <a:cubicBezTo>
                    <a:pt x="3052" y="849"/>
                    <a:pt x="1551" y="499"/>
                    <a:pt x="335" y="93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786692" y="4796980"/>
              <a:ext cx="251783" cy="71693"/>
            </a:xfrm>
            <a:custGeom>
              <a:avLst/>
              <a:gdLst/>
              <a:ahLst/>
              <a:cxnLst/>
              <a:rect l="l" t="t" r="r" b="b"/>
              <a:pathLst>
                <a:path w="5584" h="1590" extrusionOk="0">
                  <a:moveTo>
                    <a:pt x="875" y="1"/>
                  </a:moveTo>
                  <a:cubicBezTo>
                    <a:pt x="768" y="1"/>
                    <a:pt x="661" y="15"/>
                    <a:pt x="559" y="42"/>
                  </a:cubicBezTo>
                  <a:cubicBezTo>
                    <a:pt x="94" y="98"/>
                    <a:pt x="1" y="731"/>
                    <a:pt x="429" y="936"/>
                  </a:cubicBezTo>
                  <a:cubicBezTo>
                    <a:pt x="578" y="1029"/>
                    <a:pt x="764" y="1085"/>
                    <a:pt x="950" y="1103"/>
                  </a:cubicBezTo>
                  <a:lnTo>
                    <a:pt x="2402" y="1420"/>
                  </a:lnTo>
                  <a:cubicBezTo>
                    <a:pt x="2831" y="1531"/>
                    <a:pt x="3281" y="1590"/>
                    <a:pt x="3729" y="1590"/>
                  </a:cubicBezTo>
                  <a:cubicBezTo>
                    <a:pt x="3883" y="1590"/>
                    <a:pt x="4036" y="1583"/>
                    <a:pt x="4188" y="1569"/>
                  </a:cubicBezTo>
                  <a:cubicBezTo>
                    <a:pt x="4523" y="1531"/>
                    <a:pt x="5212" y="1345"/>
                    <a:pt x="5379" y="992"/>
                  </a:cubicBezTo>
                  <a:cubicBezTo>
                    <a:pt x="5584" y="489"/>
                    <a:pt x="4858" y="452"/>
                    <a:pt x="4560" y="415"/>
                  </a:cubicBezTo>
                  <a:lnTo>
                    <a:pt x="1192" y="42"/>
                  </a:lnTo>
                  <a:cubicBezTo>
                    <a:pt x="1089" y="15"/>
                    <a:pt x="982" y="1"/>
                    <a:pt x="875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77148" y="4425429"/>
              <a:ext cx="1150562" cy="1015427"/>
            </a:xfrm>
            <a:custGeom>
              <a:avLst/>
              <a:gdLst/>
              <a:ahLst/>
              <a:cxnLst/>
              <a:rect l="l" t="t" r="r" b="b"/>
              <a:pathLst>
                <a:path w="25517" h="22520" extrusionOk="0">
                  <a:moveTo>
                    <a:pt x="9362" y="1"/>
                  </a:moveTo>
                  <a:cubicBezTo>
                    <a:pt x="9362" y="1"/>
                    <a:pt x="5063" y="987"/>
                    <a:pt x="2644" y="4560"/>
                  </a:cubicBezTo>
                  <a:cubicBezTo>
                    <a:pt x="243" y="8134"/>
                    <a:pt x="1" y="22501"/>
                    <a:pt x="1" y="22501"/>
                  </a:cubicBezTo>
                  <a:lnTo>
                    <a:pt x="25516" y="22520"/>
                  </a:lnTo>
                  <a:cubicBezTo>
                    <a:pt x="25516" y="22520"/>
                    <a:pt x="25405" y="9622"/>
                    <a:pt x="23041" y="4988"/>
                  </a:cubicBezTo>
                  <a:cubicBezTo>
                    <a:pt x="21664" y="2271"/>
                    <a:pt x="19021" y="410"/>
                    <a:pt x="16006" y="1"/>
                  </a:cubicBezTo>
                  <a:cubicBezTo>
                    <a:pt x="16006" y="1"/>
                    <a:pt x="15597" y="2290"/>
                    <a:pt x="12694" y="2290"/>
                  </a:cubicBezTo>
                  <a:cubicBezTo>
                    <a:pt x="9790" y="2290"/>
                    <a:pt x="9362" y="1"/>
                    <a:pt x="9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106133" y="2290586"/>
              <a:ext cx="338220" cy="887010"/>
            </a:xfrm>
            <a:custGeom>
              <a:avLst/>
              <a:gdLst/>
              <a:ahLst/>
              <a:cxnLst/>
              <a:rect l="l" t="t" r="r" b="b"/>
              <a:pathLst>
                <a:path w="7501" h="19672" extrusionOk="0">
                  <a:moveTo>
                    <a:pt x="7501" y="0"/>
                  </a:moveTo>
                  <a:cubicBezTo>
                    <a:pt x="6719" y="521"/>
                    <a:pt x="6216" y="1377"/>
                    <a:pt x="5919" y="2252"/>
                  </a:cubicBezTo>
                  <a:cubicBezTo>
                    <a:pt x="5658" y="3164"/>
                    <a:pt x="5472" y="4076"/>
                    <a:pt x="5360" y="5006"/>
                  </a:cubicBezTo>
                  <a:cubicBezTo>
                    <a:pt x="5230" y="5918"/>
                    <a:pt x="5063" y="6849"/>
                    <a:pt x="4690" y="7686"/>
                  </a:cubicBezTo>
                  <a:cubicBezTo>
                    <a:pt x="4299" y="8505"/>
                    <a:pt x="3648" y="9175"/>
                    <a:pt x="2997" y="9845"/>
                  </a:cubicBezTo>
                  <a:cubicBezTo>
                    <a:pt x="2345" y="10515"/>
                    <a:pt x="1638" y="11148"/>
                    <a:pt x="1098" y="11948"/>
                  </a:cubicBezTo>
                  <a:cubicBezTo>
                    <a:pt x="838" y="12339"/>
                    <a:pt x="633" y="12767"/>
                    <a:pt x="466" y="13214"/>
                  </a:cubicBezTo>
                  <a:cubicBezTo>
                    <a:pt x="391" y="13437"/>
                    <a:pt x="317" y="13660"/>
                    <a:pt x="280" y="13902"/>
                  </a:cubicBezTo>
                  <a:cubicBezTo>
                    <a:pt x="242" y="14014"/>
                    <a:pt x="242" y="14126"/>
                    <a:pt x="224" y="14256"/>
                  </a:cubicBezTo>
                  <a:cubicBezTo>
                    <a:pt x="186" y="14368"/>
                    <a:pt x="186" y="14479"/>
                    <a:pt x="168" y="14609"/>
                  </a:cubicBezTo>
                  <a:cubicBezTo>
                    <a:pt x="0" y="16489"/>
                    <a:pt x="708" y="18443"/>
                    <a:pt x="2141" y="19672"/>
                  </a:cubicBezTo>
                  <a:cubicBezTo>
                    <a:pt x="1471" y="19020"/>
                    <a:pt x="968" y="18220"/>
                    <a:pt x="670" y="17345"/>
                  </a:cubicBezTo>
                  <a:cubicBezTo>
                    <a:pt x="503" y="16899"/>
                    <a:pt x="410" y="16452"/>
                    <a:pt x="354" y="15987"/>
                  </a:cubicBezTo>
                  <a:cubicBezTo>
                    <a:pt x="298" y="15540"/>
                    <a:pt x="298" y="15075"/>
                    <a:pt x="354" y="14609"/>
                  </a:cubicBezTo>
                  <a:cubicBezTo>
                    <a:pt x="447" y="13698"/>
                    <a:pt x="763" y="12823"/>
                    <a:pt x="1285" y="12060"/>
                  </a:cubicBezTo>
                  <a:cubicBezTo>
                    <a:pt x="1806" y="11297"/>
                    <a:pt x="2494" y="10683"/>
                    <a:pt x="3164" y="10013"/>
                  </a:cubicBezTo>
                  <a:cubicBezTo>
                    <a:pt x="3816" y="9361"/>
                    <a:pt x="4467" y="8654"/>
                    <a:pt x="4876" y="7779"/>
                  </a:cubicBezTo>
                  <a:cubicBezTo>
                    <a:pt x="5230" y="6905"/>
                    <a:pt x="5472" y="5974"/>
                    <a:pt x="5546" y="5044"/>
                  </a:cubicBezTo>
                  <a:cubicBezTo>
                    <a:pt x="5621" y="4113"/>
                    <a:pt x="5788" y="3183"/>
                    <a:pt x="6030" y="2289"/>
                  </a:cubicBezTo>
                  <a:cubicBezTo>
                    <a:pt x="6254" y="1396"/>
                    <a:pt x="6775" y="577"/>
                    <a:pt x="7501" y="0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069760" y="1540674"/>
              <a:ext cx="960868" cy="896209"/>
            </a:xfrm>
            <a:custGeom>
              <a:avLst/>
              <a:gdLst/>
              <a:ahLst/>
              <a:cxnLst/>
              <a:rect l="l" t="t" r="r" b="b"/>
              <a:pathLst>
                <a:path w="21310" h="19876" extrusionOk="0">
                  <a:moveTo>
                    <a:pt x="12007" y="1"/>
                  </a:moveTo>
                  <a:cubicBezTo>
                    <a:pt x="11639" y="1"/>
                    <a:pt x="11271" y="12"/>
                    <a:pt x="10906" y="30"/>
                  </a:cubicBezTo>
                  <a:cubicBezTo>
                    <a:pt x="9212" y="49"/>
                    <a:pt x="7537" y="328"/>
                    <a:pt x="5918" y="831"/>
                  </a:cubicBezTo>
                  <a:cubicBezTo>
                    <a:pt x="4336" y="1389"/>
                    <a:pt x="2829" y="2301"/>
                    <a:pt x="1787" y="3641"/>
                  </a:cubicBezTo>
                  <a:cubicBezTo>
                    <a:pt x="521" y="5223"/>
                    <a:pt x="0" y="7288"/>
                    <a:pt x="0" y="9298"/>
                  </a:cubicBezTo>
                  <a:cubicBezTo>
                    <a:pt x="19" y="11327"/>
                    <a:pt x="540" y="13300"/>
                    <a:pt x="1210" y="15217"/>
                  </a:cubicBezTo>
                  <a:cubicBezTo>
                    <a:pt x="2366" y="18534"/>
                    <a:pt x="6606" y="19876"/>
                    <a:pt x="10596" y="19876"/>
                  </a:cubicBezTo>
                  <a:cubicBezTo>
                    <a:pt x="12001" y="19876"/>
                    <a:pt x="13375" y="19709"/>
                    <a:pt x="14572" y="19404"/>
                  </a:cubicBezTo>
                  <a:cubicBezTo>
                    <a:pt x="16508" y="18902"/>
                    <a:pt x="18369" y="17859"/>
                    <a:pt x="19486" y="16203"/>
                  </a:cubicBezTo>
                  <a:lnTo>
                    <a:pt x="19486" y="16203"/>
                  </a:lnTo>
                  <a:lnTo>
                    <a:pt x="19411" y="16538"/>
                  </a:lnTo>
                  <a:cubicBezTo>
                    <a:pt x="20509" y="13802"/>
                    <a:pt x="21309" y="10862"/>
                    <a:pt x="20974" y="7940"/>
                  </a:cubicBezTo>
                  <a:cubicBezTo>
                    <a:pt x="20658" y="5018"/>
                    <a:pt x="19058" y="2096"/>
                    <a:pt x="16396" y="831"/>
                  </a:cubicBezTo>
                  <a:cubicBezTo>
                    <a:pt x="15035" y="187"/>
                    <a:pt x="13517" y="1"/>
                    <a:pt x="12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5451" y="2238145"/>
              <a:ext cx="756971" cy="919295"/>
            </a:xfrm>
            <a:custGeom>
              <a:avLst/>
              <a:gdLst/>
              <a:ahLst/>
              <a:cxnLst/>
              <a:rect l="l" t="t" r="r" b="b"/>
              <a:pathLst>
                <a:path w="16788" h="20388" extrusionOk="0">
                  <a:moveTo>
                    <a:pt x="8926" y="0"/>
                  </a:moveTo>
                  <a:cubicBezTo>
                    <a:pt x="7111" y="0"/>
                    <a:pt x="5370" y="751"/>
                    <a:pt x="4113" y="2075"/>
                  </a:cubicBezTo>
                  <a:cubicBezTo>
                    <a:pt x="1340" y="4997"/>
                    <a:pt x="0" y="9184"/>
                    <a:pt x="205" y="13204"/>
                  </a:cubicBezTo>
                  <a:cubicBezTo>
                    <a:pt x="242" y="14358"/>
                    <a:pt x="484" y="15493"/>
                    <a:pt x="912" y="16573"/>
                  </a:cubicBezTo>
                  <a:cubicBezTo>
                    <a:pt x="1080" y="17001"/>
                    <a:pt x="1284" y="17429"/>
                    <a:pt x="1545" y="17801"/>
                  </a:cubicBezTo>
                  <a:cubicBezTo>
                    <a:pt x="1656" y="17969"/>
                    <a:pt x="1768" y="18117"/>
                    <a:pt x="1898" y="18266"/>
                  </a:cubicBezTo>
                  <a:cubicBezTo>
                    <a:pt x="3015" y="19588"/>
                    <a:pt x="4634" y="20369"/>
                    <a:pt x="6346" y="20388"/>
                  </a:cubicBezTo>
                  <a:cubicBezTo>
                    <a:pt x="7314" y="20388"/>
                    <a:pt x="8263" y="20165"/>
                    <a:pt x="9138" y="19755"/>
                  </a:cubicBezTo>
                  <a:cubicBezTo>
                    <a:pt x="9641" y="19532"/>
                    <a:pt x="10106" y="19253"/>
                    <a:pt x="10552" y="18936"/>
                  </a:cubicBezTo>
                  <a:cubicBezTo>
                    <a:pt x="11074" y="18564"/>
                    <a:pt x="11557" y="18136"/>
                    <a:pt x="12004" y="17671"/>
                  </a:cubicBezTo>
                  <a:cubicBezTo>
                    <a:pt x="12767" y="16871"/>
                    <a:pt x="13437" y="15996"/>
                    <a:pt x="13995" y="15047"/>
                  </a:cubicBezTo>
                  <a:cubicBezTo>
                    <a:pt x="14535" y="14135"/>
                    <a:pt x="15168" y="13223"/>
                    <a:pt x="15559" y="12236"/>
                  </a:cubicBezTo>
                  <a:cubicBezTo>
                    <a:pt x="16526" y="9817"/>
                    <a:pt x="16787" y="7156"/>
                    <a:pt x="15708" y="4680"/>
                  </a:cubicBezTo>
                  <a:cubicBezTo>
                    <a:pt x="14647" y="2187"/>
                    <a:pt x="12227" y="270"/>
                    <a:pt x="9529" y="28"/>
                  </a:cubicBezTo>
                  <a:cubicBezTo>
                    <a:pt x="9327" y="9"/>
                    <a:pt x="9126" y="0"/>
                    <a:pt x="8926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025555" y="3516480"/>
              <a:ext cx="686495" cy="895758"/>
            </a:xfrm>
            <a:custGeom>
              <a:avLst/>
              <a:gdLst/>
              <a:ahLst/>
              <a:cxnLst/>
              <a:rect l="l" t="t" r="r" b="b"/>
              <a:pathLst>
                <a:path w="15225" h="19866" extrusionOk="0">
                  <a:moveTo>
                    <a:pt x="7384" y="1"/>
                  </a:moveTo>
                  <a:cubicBezTo>
                    <a:pt x="6911" y="1"/>
                    <a:pt x="6439" y="50"/>
                    <a:pt x="5975" y="152"/>
                  </a:cubicBezTo>
                  <a:cubicBezTo>
                    <a:pt x="4095" y="599"/>
                    <a:pt x="2513" y="1864"/>
                    <a:pt x="1676" y="3595"/>
                  </a:cubicBezTo>
                  <a:cubicBezTo>
                    <a:pt x="1" y="7075"/>
                    <a:pt x="38" y="11281"/>
                    <a:pt x="1397" y="14855"/>
                  </a:cubicBezTo>
                  <a:cubicBezTo>
                    <a:pt x="2011" y="16492"/>
                    <a:pt x="2960" y="18074"/>
                    <a:pt x="4412" y="19005"/>
                  </a:cubicBezTo>
                  <a:cubicBezTo>
                    <a:pt x="5329" y="19568"/>
                    <a:pt x="6384" y="19865"/>
                    <a:pt x="7444" y="19865"/>
                  </a:cubicBezTo>
                  <a:cubicBezTo>
                    <a:pt x="7995" y="19865"/>
                    <a:pt x="8548" y="19785"/>
                    <a:pt x="9083" y="19619"/>
                  </a:cubicBezTo>
                  <a:cubicBezTo>
                    <a:pt x="11093" y="18986"/>
                    <a:pt x="12526" y="17311"/>
                    <a:pt x="13419" y="15469"/>
                  </a:cubicBezTo>
                  <a:cubicBezTo>
                    <a:pt x="13884" y="14538"/>
                    <a:pt x="14219" y="13533"/>
                    <a:pt x="14461" y="12510"/>
                  </a:cubicBezTo>
                  <a:cubicBezTo>
                    <a:pt x="14685" y="11505"/>
                    <a:pt x="14982" y="10518"/>
                    <a:pt x="15057" y="9495"/>
                  </a:cubicBezTo>
                  <a:cubicBezTo>
                    <a:pt x="15224" y="7001"/>
                    <a:pt x="14703" y="4526"/>
                    <a:pt x="12991" y="2572"/>
                  </a:cubicBezTo>
                  <a:cubicBezTo>
                    <a:pt x="11593" y="976"/>
                    <a:pt x="9487" y="1"/>
                    <a:pt x="7384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663580" y="3277181"/>
              <a:ext cx="723379" cy="923308"/>
            </a:xfrm>
            <a:custGeom>
              <a:avLst/>
              <a:gdLst/>
              <a:ahLst/>
              <a:cxnLst/>
              <a:rect l="l" t="t" r="r" b="b"/>
              <a:pathLst>
                <a:path w="16043" h="20477" extrusionOk="0">
                  <a:moveTo>
                    <a:pt x="7485" y="0"/>
                  </a:moveTo>
                  <a:cubicBezTo>
                    <a:pt x="6380" y="0"/>
                    <a:pt x="5283" y="236"/>
                    <a:pt x="4300" y="732"/>
                  </a:cubicBezTo>
                  <a:cubicBezTo>
                    <a:pt x="2513" y="1644"/>
                    <a:pt x="1229" y="3338"/>
                    <a:pt x="801" y="5310"/>
                  </a:cubicBezTo>
                  <a:cubicBezTo>
                    <a:pt x="0" y="9237"/>
                    <a:pt x="1098" y="13499"/>
                    <a:pt x="3388" y="16775"/>
                  </a:cubicBezTo>
                  <a:cubicBezTo>
                    <a:pt x="4430" y="18263"/>
                    <a:pt x="5788" y="19603"/>
                    <a:pt x="7501" y="20180"/>
                  </a:cubicBezTo>
                  <a:cubicBezTo>
                    <a:pt x="8103" y="20379"/>
                    <a:pt x="8725" y="20476"/>
                    <a:pt x="9344" y="20476"/>
                  </a:cubicBezTo>
                  <a:cubicBezTo>
                    <a:pt x="10409" y="20476"/>
                    <a:pt x="11465" y="20187"/>
                    <a:pt x="12395" y="19622"/>
                  </a:cubicBezTo>
                  <a:cubicBezTo>
                    <a:pt x="14256" y="18468"/>
                    <a:pt x="15280" y="16421"/>
                    <a:pt x="15727" y="14337"/>
                  </a:cubicBezTo>
                  <a:cubicBezTo>
                    <a:pt x="15950" y="13257"/>
                    <a:pt x="16043" y="12159"/>
                    <a:pt x="16024" y="11080"/>
                  </a:cubicBezTo>
                  <a:cubicBezTo>
                    <a:pt x="16006" y="10019"/>
                    <a:pt x="16043" y="8921"/>
                    <a:pt x="15857" y="7879"/>
                  </a:cubicBezTo>
                  <a:cubicBezTo>
                    <a:pt x="15392" y="5310"/>
                    <a:pt x="14219" y="2928"/>
                    <a:pt x="12004" y="1402"/>
                  </a:cubicBezTo>
                  <a:cubicBezTo>
                    <a:pt x="10686" y="490"/>
                    <a:pt x="9076" y="0"/>
                    <a:pt x="7485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176310" y="1696464"/>
              <a:ext cx="756114" cy="1070211"/>
            </a:xfrm>
            <a:custGeom>
              <a:avLst/>
              <a:gdLst/>
              <a:ahLst/>
              <a:cxnLst/>
              <a:rect l="l" t="t" r="r" b="b"/>
              <a:pathLst>
                <a:path w="16769" h="23735" extrusionOk="0">
                  <a:moveTo>
                    <a:pt x="7923" y="0"/>
                  </a:moveTo>
                  <a:cubicBezTo>
                    <a:pt x="7382" y="0"/>
                    <a:pt x="6842" y="54"/>
                    <a:pt x="6310" y="167"/>
                  </a:cubicBezTo>
                  <a:cubicBezTo>
                    <a:pt x="4021" y="688"/>
                    <a:pt x="2085" y="2196"/>
                    <a:pt x="1043" y="4280"/>
                  </a:cubicBezTo>
                  <a:cubicBezTo>
                    <a:pt x="689" y="4950"/>
                    <a:pt x="391" y="5639"/>
                    <a:pt x="187" y="6365"/>
                  </a:cubicBezTo>
                  <a:cubicBezTo>
                    <a:pt x="1" y="7072"/>
                    <a:pt x="94" y="7891"/>
                    <a:pt x="94" y="8616"/>
                  </a:cubicBezTo>
                  <a:cubicBezTo>
                    <a:pt x="94" y="10180"/>
                    <a:pt x="150" y="11743"/>
                    <a:pt x="243" y="13288"/>
                  </a:cubicBezTo>
                  <a:cubicBezTo>
                    <a:pt x="354" y="15149"/>
                    <a:pt x="522" y="17010"/>
                    <a:pt x="1173" y="18759"/>
                  </a:cubicBezTo>
                  <a:cubicBezTo>
                    <a:pt x="1731" y="20323"/>
                    <a:pt x="2941" y="22146"/>
                    <a:pt x="4467" y="22909"/>
                  </a:cubicBezTo>
                  <a:cubicBezTo>
                    <a:pt x="5544" y="23459"/>
                    <a:pt x="6726" y="23734"/>
                    <a:pt x="7914" y="23734"/>
                  </a:cubicBezTo>
                  <a:cubicBezTo>
                    <a:pt x="8657" y="23734"/>
                    <a:pt x="9402" y="23627"/>
                    <a:pt x="10125" y="23412"/>
                  </a:cubicBezTo>
                  <a:cubicBezTo>
                    <a:pt x="14554" y="22072"/>
                    <a:pt x="16304" y="17289"/>
                    <a:pt x="16564" y="13102"/>
                  </a:cubicBezTo>
                  <a:cubicBezTo>
                    <a:pt x="16601" y="12599"/>
                    <a:pt x="16620" y="12078"/>
                    <a:pt x="16639" y="11576"/>
                  </a:cubicBezTo>
                  <a:cubicBezTo>
                    <a:pt x="16676" y="10831"/>
                    <a:pt x="16695" y="10087"/>
                    <a:pt x="16713" y="9342"/>
                  </a:cubicBezTo>
                  <a:cubicBezTo>
                    <a:pt x="16769" y="8133"/>
                    <a:pt x="16769" y="6718"/>
                    <a:pt x="16266" y="5583"/>
                  </a:cubicBezTo>
                  <a:cubicBezTo>
                    <a:pt x="16062" y="5136"/>
                    <a:pt x="15838" y="4708"/>
                    <a:pt x="15578" y="4299"/>
                  </a:cubicBezTo>
                  <a:cubicBezTo>
                    <a:pt x="15448" y="4094"/>
                    <a:pt x="14759" y="3424"/>
                    <a:pt x="14759" y="3201"/>
                  </a:cubicBezTo>
                  <a:cubicBezTo>
                    <a:pt x="13067" y="1232"/>
                    <a:pt x="10497" y="0"/>
                    <a:pt x="7923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779974" y="1884269"/>
              <a:ext cx="449863" cy="349763"/>
            </a:xfrm>
            <a:custGeom>
              <a:avLst/>
              <a:gdLst/>
              <a:ahLst/>
              <a:cxnLst/>
              <a:rect l="l" t="t" r="r" b="b"/>
              <a:pathLst>
                <a:path w="9977" h="7757" extrusionOk="0">
                  <a:moveTo>
                    <a:pt x="5859" y="1"/>
                  </a:moveTo>
                  <a:cubicBezTo>
                    <a:pt x="4438" y="1"/>
                    <a:pt x="3010" y="584"/>
                    <a:pt x="2104" y="1604"/>
                  </a:cubicBezTo>
                  <a:cubicBezTo>
                    <a:pt x="1" y="3986"/>
                    <a:pt x="1229" y="7448"/>
                    <a:pt x="4598" y="7727"/>
                  </a:cubicBezTo>
                  <a:cubicBezTo>
                    <a:pt x="4799" y="7746"/>
                    <a:pt x="5002" y="7756"/>
                    <a:pt x="5204" y="7756"/>
                  </a:cubicBezTo>
                  <a:cubicBezTo>
                    <a:pt x="5973" y="7756"/>
                    <a:pt x="6742" y="7616"/>
                    <a:pt x="7464" y="7336"/>
                  </a:cubicBezTo>
                  <a:cubicBezTo>
                    <a:pt x="8376" y="7001"/>
                    <a:pt x="9102" y="6331"/>
                    <a:pt x="9548" y="5475"/>
                  </a:cubicBezTo>
                  <a:cubicBezTo>
                    <a:pt x="9753" y="5010"/>
                    <a:pt x="9865" y="4526"/>
                    <a:pt x="9883" y="4023"/>
                  </a:cubicBezTo>
                  <a:cubicBezTo>
                    <a:pt x="9976" y="3186"/>
                    <a:pt x="9772" y="2348"/>
                    <a:pt x="9343" y="1623"/>
                  </a:cubicBezTo>
                  <a:cubicBezTo>
                    <a:pt x="8748" y="711"/>
                    <a:pt x="7631" y="171"/>
                    <a:pt x="6496" y="41"/>
                  </a:cubicBezTo>
                  <a:cubicBezTo>
                    <a:pt x="6285" y="14"/>
                    <a:pt x="6072" y="1"/>
                    <a:pt x="5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100571" y="2205814"/>
              <a:ext cx="177114" cy="1147991"/>
            </a:xfrm>
            <a:custGeom>
              <a:avLst/>
              <a:gdLst/>
              <a:ahLst/>
              <a:cxnLst/>
              <a:rect l="l" t="t" r="r" b="b"/>
              <a:pathLst>
                <a:path w="3928" h="25460" extrusionOk="0">
                  <a:moveTo>
                    <a:pt x="596" y="0"/>
                  </a:moveTo>
                  <a:lnTo>
                    <a:pt x="596" y="0"/>
                  </a:lnTo>
                  <a:cubicBezTo>
                    <a:pt x="2289" y="1601"/>
                    <a:pt x="3350" y="3741"/>
                    <a:pt x="3611" y="6049"/>
                  </a:cubicBezTo>
                  <a:cubicBezTo>
                    <a:pt x="3741" y="7184"/>
                    <a:pt x="3648" y="8338"/>
                    <a:pt x="3331" y="9436"/>
                  </a:cubicBezTo>
                  <a:cubicBezTo>
                    <a:pt x="2959" y="10534"/>
                    <a:pt x="2438" y="11558"/>
                    <a:pt x="1768" y="12488"/>
                  </a:cubicBezTo>
                  <a:cubicBezTo>
                    <a:pt x="1452" y="12953"/>
                    <a:pt x="1098" y="13419"/>
                    <a:pt x="745" y="13884"/>
                  </a:cubicBezTo>
                  <a:cubicBezTo>
                    <a:pt x="652" y="13996"/>
                    <a:pt x="577" y="14107"/>
                    <a:pt x="503" y="14238"/>
                  </a:cubicBezTo>
                  <a:cubicBezTo>
                    <a:pt x="410" y="14368"/>
                    <a:pt x="335" y="14498"/>
                    <a:pt x="279" y="14628"/>
                  </a:cubicBezTo>
                  <a:cubicBezTo>
                    <a:pt x="223" y="14777"/>
                    <a:pt x="168" y="14908"/>
                    <a:pt x="130" y="15056"/>
                  </a:cubicBezTo>
                  <a:cubicBezTo>
                    <a:pt x="93" y="15205"/>
                    <a:pt x="75" y="15354"/>
                    <a:pt x="56" y="15503"/>
                  </a:cubicBezTo>
                  <a:cubicBezTo>
                    <a:pt x="0" y="16080"/>
                    <a:pt x="56" y="16676"/>
                    <a:pt x="205" y="17253"/>
                  </a:cubicBezTo>
                  <a:cubicBezTo>
                    <a:pt x="317" y="17829"/>
                    <a:pt x="503" y="18369"/>
                    <a:pt x="689" y="18927"/>
                  </a:cubicBezTo>
                  <a:cubicBezTo>
                    <a:pt x="856" y="19467"/>
                    <a:pt x="1042" y="20026"/>
                    <a:pt x="1173" y="20584"/>
                  </a:cubicBezTo>
                  <a:cubicBezTo>
                    <a:pt x="1303" y="21142"/>
                    <a:pt x="1359" y="21719"/>
                    <a:pt x="1322" y="22277"/>
                  </a:cubicBezTo>
                  <a:cubicBezTo>
                    <a:pt x="1284" y="23431"/>
                    <a:pt x="931" y="24585"/>
                    <a:pt x="168" y="25460"/>
                  </a:cubicBezTo>
                  <a:cubicBezTo>
                    <a:pt x="558" y="25032"/>
                    <a:pt x="875" y="24529"/>
                    <a:pt x="1080" y="23990"/>
                  </a:cubicBezTo>
                  <a:cubicBezTo>
                    <a:pt x="1284" y="23450"/>
                    <a:pt x="1396" y="22873"/>
                    <a:pt x="1433" y="22296"/>
                  </a:cubicBezTo>
                  <a:cubicBezTo>
                    <a:pt x="1470" y="21700"/>
                    <a:pt x="1433" y="21124"/>
                    <a:pt x="1322" y="20547"/>
                  </a:cubicBezTo>
                  <a:cubicBezTo>
                    <a:pt x="1191" y="19970"/>
                    <a:pt x="1024" y="19430"/>
                    <a:pt x="856" y="18872"/>
                  </a:cubicBezTo>
                  <a:cubicBezTo>
                    <a:pt x="670" y="18313"/>
                    <a:pt x="503" y="17774"/>
                    <a:pt x="391" y="17215"/>
                  </a:cubicBezTo>
                  <a:cubicBezTo>
                    <a:pt x="242" y="16657"/>
                    <a:pt x="205" y="16080"/>
                    <a:pt x="261" y="15522"/>
                  </a:cubicBezTo>
                  <a:cubicBezTo>
                    <a:pt x="261" y="15391"/>
                    <a:pt x="298" y="15243"/>
                    <a:pt x="335" y="15112"/>
                  </a:cubicBezTo>
                  <a:cubicBezTo>
                    <a:pt x="372" y="14982"/>
                    <a:pt x="410" y="14852"/>
                    <a:pt x="465" y="14721"/>
                  </a:cubicBezTo>
                  <a:cubicBezTo>
                    <a:pt x="521" y="14591"/>
                    <a:pt x="596" y="14461"/>
                    <a:pt x="670" y="14349"/>
                  </a:cubicBezTo>
                  <a:cubicBezTo>
                    <a:pt x="745" y="14238"/>
                    <a:pt x="819" y="14126"/>
                    <a:pt x="912" y="14014"/>
                  </a:cubicBezTo>
                  <a:cubicBezTo>
                    <a:pt x="1266" y="13549"/>
                    <a:pt x="1601" y="13084"/>
                    <a:pt x="1936" y="12618"/>
                  </a:cubicBezTo>
                  <a:cubicBezTo>
                    <a:pt x="2624" y="11669"/>
                    <a:pt x="3164" y="10608"/>
                    <a:pt x="3518" y="9510"/>
                  </a:cubicBezTo>
                  <a:cubicBezTo>
                    <a:pt x="3853" y="8375"/>
                    <a:pt x="3927" y="7184"/>
                    <a:pt x="3778" y="6030"/>
                  </a:cubicBezTo>
                  <a:cubicBezTo>
                    <a:pt x="3629" y="4876"/>
                    <a:pt x="3276" y="3741"/>
                    <a:pt x="2736" y="2718"/>
                  </a:cubicBezTo>
                  <a:cubicBezTo>
                    <a:pt x="2196" y="1694"/>
                    <a:pt x="1470" y="763"/>
                    <a:pt x="596" y="0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912586" y="2823203"/>
              <a:ext cx="233341" cy="165796"/>
            </a:xfrm>
            <a:custGeom>
              <a:avLst/>
              <a:gdLst/>
              <a:ahLst/>
              <a:cxnLst/>
              <a:rect l="l" t="t" r="r" b="b"/>
              <a:pathLst>
                <a:path w="5175" h="3677" extrusionOk="0">
                  <a:moveTo>
                    <a:pt x="0" y="3263"/>
                  </a:moveTo>
                  <a:cubicBezTo>
                    <a:pt x="1" y="3263"/>
                    <a:pt x="1" y="3263"/>
                    <a:pt x="2" y="3263"/>
                  </a:cubicBezTo>
                  <a:lnTo>
                    <a:pt x="2" y="3263"/>
                  </a:lnTo>
                  <a:cubicBezTo>
                    <a:pt x="1" y="3263"/>
                    <a:pt x="1" y="3263"/>
                    <a:pt x="0" y="3263"/>
                  </a:cubicBezTo>
                  <a:close/>
                  <a:moveTo>
                    <a:pt x="3333" y="1"/>
                  </a:moveTo>
                  <a:cubicBezTo>
                    <a:pt x="2890" y="1"/>
                    <a:pt x="2446" y="127"/>
                    <a:pt x="2141" y="378"/>
                  </a:cubicBezTo>
                  <a:cubicBezTo>
                    <a:pt x="1713" y="732"/>
                    <a:pt x="1378" y="1402"/>
                    <a:pt x="1061" y="1848"/>
                  </a:cubicBezTo>
                  <a:cubicBezTo>
                    <a:pt x="933" y="1995"/>
                    <a:pt x="135" y="3264"/>
                    <a:pt x="5" y="3264"/>
                  </a:cubicBezTo>
                  <a:cubicBezTo>
                    <a:pt x="4" y="3264"/>
                    <a:pt x="3" y="3263"/>
                    <a:pt x="2" y="3263"/>
                  </a:cubicBezTo>
                  <a:lnTo>
                    <a:pt x="2" y="3263"/>
                  </a:lnTo>
                  <a:cubicBezTo>
                    <a:pt x="742" y="3470"/>
                    <a:pt x="1499" y="3676"/>
                    <a:pt x="2256" y="3676"/>
                  </a:cubicBezTo>
                  <a:cubicBezTo>
                    <a:pt x="2317" y="3676"/>
                    <a:pt x="2378" y="3675"/>
                    <a:pt x="2438" y="3672"/>
                  </a:cubicBezTo>
                  <a:cubicBezTo>
                    <a:pt x="3257" y="3635"/>
                    <a:pt x="4113" y="3337"/>
                    <a:pt x="4616" y="2686"/>
                  </a:cubicBezTo>
                  <a:cubicBezTo>
                    <a:pt x="5118" y="2053"/>
                    <a:pt x="5174" y="1011"/>
                    <a:pt x="4579" y="434"/>
                  </a:cubicBezTo>
                  <a:cubicBezTo>
                    <a:pt x="4280" y="145"/>
                    <a:pt x="3808" y="1"/>
                    <a:pt x="3333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273962" y="2537280"/>
              <a:ext cx="160340" cy="235866"/>
            </a:xfrm>
            <a:custGeom>
              <a:avLst/>
              <a:gdLst/>
              <a:ahLst/>
              <a:cxnLst/>
              <a:rect l="l" t="t" r="r" b="b"/>
              <a:pathLst>
                <a:path w="3556" h="5231" extrusionOk="0">
                  <a:moveTo>
                    <a:pt x="1676" y="1"/>
                  </a:moveTo>
                  <a:cubicBezTo>
                    <a:pt x="838" y="1"/>
                    <a:pt x="168" y="801"/>
                    <a:pt x="75" y="1620"/>
                  </a:cubicBezTo>
                  <a:cubicBezTo>
                    <a:pt x="1" y="2439"/>
                    <a:pt x="410" y="3239"/>
                    <a:pt x="987" y="3834"/>
                  </a:cubicBezTo>
                  <a:cubicBezTo>
                    <a:pt x="1601" y="4393"/>
                    <a:pt x="2271" y="4858"/>
                    <a:pt x="3015" y="5230"/>
                  </a:cubicBezTo>
                  <a:cubicBezTo>
                    <a:pt x="2922" y="5174"/>
                    <a:pt x="3220" y="3648"/>
                    <a:pt x="3257" y="3462"/>
                  </a:cubicBezTo>
                  <a:cubicBezTo>
                    <a:pt x="3332" y="2923"/>
                    <a:pt x="3555" y="2197"/>
                    <a:pt x="3481" y="1657"/>
                  </a:cubicBezTo>
                  <a:cubicBezTo>
                    <a:pt x="3388" y="838"/>
                    <a:pt x="2476" y="1"/>
                    <a:pt x="1676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51714" y="3685617"/>
              <a:ext cx="148572" cy="190190"/>
            </a:xfrm>
            <a:custGeom>
              <a:avLst/>
              <a:gdLst/>
              <a:ahLst/>
              <a:cxnLst/>
              <a:rect l="l" t="t" r="r" b="b"/>
              <a:pathLst>
                <a:path w="3295" h="4218" extrusionOk="0">
                  <a:moveTo>
                    <a:pt x="1880" y="0"/>
                  </a:moveTo>
                  <a:cubicBezTo>
                    <a:pt x="1236" y="0"/>
                    <a:pt x="494" y="500"/>
                    <a:pt x="298" y="1072"/>
                  </a:cubicBezTo>
                  <a:cubicBezTo>
                    <a:pt x="131" y="1538"/>
                    <a:pt x="186" y="2189"/>
                    <a:pt x="149" y="2673"/>
                  </a:cubicBezTo>
                  <a:cubicBezTo>
                    <a:pt x="131" y="2822"/>
                    <a:pt x="94" y="4192"/>
                    <a:pt x="1" y="4218"/>
                  </a:cubicBezTo>
                  <a:lnTo>
                    <a:pt x="1" y="4218"/>
                  </a:lnTo>
                  <a:cubicBezTo>
                    <a:pt x="708" y="4050"/>
                    <a:pt x="1378" y="3790"/>
                    <a:pt x="2010" y="3417"/>
                  </a:cubicBezTo>
                  <a:cubicBezTo>
                    <a:pt x="2606" y="3027"/>
                    <a:pt x="3108" y="2412"/>
                    <a:pt x="3201" y="1687"/>
                  </a:cubicBezTo>
                  <a:cubicBezTo>
                    <a:pt x="3294" y="979"/>
                    <a:pt x="2848" y="179"/>
                    <a:pt x="2141" y="30"/>
                  </a:cubicBezTo>
                  <a:cubicBezTo>
                    <a:pt x="2057" y="10"/>
                    <a:pt x="1969" y="0"/>
                    <a:pt x="1880" y="0"/>
                  </a:cubicBezTo>
                  <a:close/>
                  <a:moveTo>
                    <a:pt x="1" y="4218"/>
                  </a:moveTo>
                  <a:lnTo>
                    <a:pt x="1" y="4218"/>
                  </a:lnTo>
                  <a:cubicBezTo>
                    <a:pt x="1" y="4218"/>
                    <a:pt x="1" y="4218"/>
                    <a:pt x="0" y="4218"/>
                  </a:cubicBezTo>
                  <a:cubicBezTo>
                    <a:pt x="1" y="4218"/>
                    <a:pt x="1" y="4218"/>
                    <a:pt x="1" y="4218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614070" y="3836447"/>
              <a:ext cx="187169" cy="157680"/>
            </a:xfrm>
            <a:custGeom>
              <a:avLst/>
              <a:gdLst/>
              <a:ahLst/>
              <a:cxnLst/>
              <a:rect l="l" t="t" r="r" b="b"/>
              <a:pathLst>
                <a:path w="4151" h="3497" extrusionOk="0">
                  <a:moveTo>
                    <a:pt x="1502" y="1"/>
                  </a:moveTo>
                  <a:cubicBezTo>
                    <a:pt x="1237" y="1"/>
                    <a:pt x="983" y="59"/>
                    <a:pt x="782" y="184"/>
                  </a:cubicBezTo>
                  <a:cubicBezTo>
                    <a:pt x="168" y="556"/>
                    <a:pt x="0" y="1450"/>
                    <a:pt x="317" y="2101"/>
                  </a:cubicBezTo>
                  <a:cubicBezTo>
                    <a:pt x="615" y="2752"/>
                    <a:pt x="1303" y="3180"/>
                    <a:pt x="1992" y="3348"/>
                  </a:cubicBezTo>
                  <a:cubicBezTo>
                    <a:pt x="2463" y="3447"/>
                    <a:pt x="2943" y="3497"/>
                    <a:pt x="3425" y="3497"/>
                  </a:cubicBezTo>
                  <a:cubicBezTo>
                    <a:pt x="3667" y="3497"/>
                    <a:pt x="3909" y="3484"/>
                    <a:pt x="4151" y="3460"/>
                  </a:cubicBezTo>
                  <a:cubicBezTo>
                    <a:pt x="4058" y="3460"/>
                    <a:pt x="3592" y="2194"/>
                    <a:pt x="3518" y="2045"/>
                  </a:cubicBezTo>
                  <a:cubicBezTo>
                    <a:pt x="3332" y="1599"/>
                    <a:pt x="3164" y="966"/>
                    <a:pt x="2866" y="594"/>
                  </a:cubicBezTo>
                  <a:cubicBezTo>
                    <a:pt x="2583" y="224"/>
                    <a:pt x="2021" y="1"/>
                    <a:pt x="1502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618863" y="3991516"/>
              <a:ext cx="171252" cy="173822"/>
            </a:xfrm>
            <a:custGeom>
              <a:avLst/>
              <a:gdLst/>
              <a:ahLst/>
              <a:cxnLst/>
              <a:rect l="l" t="t" r="r" b="b"/>
              <a:pathLst>
                <a:path w="3798" h="3855" extrusionOk="0">
                  <a:moveTo>
                    <a:pt x="2352" y="1"/>
                  </a:moveTo>
                  <a:cubicBezTo>
                    <a:pt x="1767" y="1"/>
                    <a:pt x="1110" y="330"/>
                    <a:pt x="838" y="802"/>
                  </a:cubicBezTo>
                  <a:cubicBezTo>
                    <a:pt x="596" y="1230"/>
                    <a:pt x="540" y="1900"/>
                    <a:pt x="410" y="2366"/>
                  </a:cubicBezTo>
                  <a:cubicBezTo>
                    <a:pt x="373" y="2514"/>
                    <a:pt x="97" y="3840"/>
                    <a:pt x="2" y="3854"/>
                  </a:cubicBezTo>
                  <a:lnTo>
                    <a:pt x="2" y="3854"/>
                  </a:lnTo>
                  <a:cubicBezTo>
                    <a:pt x="727" y="3798"/>
                    <a:pt x="1434" y="3668"/>
                    <a:pt x="2122" y="3408"/>
                  </a:cubicBezTo>
                  <a:cubicBezTo>
                    <a:pt x="2792" y="3129"/>
                    <a:pt x="3388" y="2607"/>
                    <a:pt x="3592" y="1919"/>
                  </a:cubicBezTo>
                  <a:cubicBezTo>
                    <a:pt x="3797" y="1230"/>
                    <a:pt x="3518" y="374"/>
                    <a:pt x="2848" y="95"/>
                  </a:cubicBezTo>
                  <a:cubicBezTo>
                    <a:pt x="2698" y="31"/>
                    <a:pt x="2528" y="1"/>
                    <a:pt x="2352" y="1"/>
                  </a:cubicBezTo>
                  <a:close/>
                  <a:moveTo>
                    <a:pt x="2" y="3854"/>
                  </a:moveTo>
                  <a:cubicBezTo>
                    <a:pt x="2" y="3854"/>
                    <a:pt x="1" y="3854"/>
                    <a:pt x="1" y="3854"/>
                  </a:cubicBezTo>
                  <a:cubicBezTo>
                    <a:pt x="1" y="3854"/>
                    <a:pt x="2" y="3854"/>
                    <a:pt x="2" y="3854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952553" y="3994718"/>
              <a:ext cx="167870" cy="176482"/>
            </a:xfrm>
            <a:custGeom>
              <a:avLst/>
              <a:gdLst/>
              <a:ahLst/>
              <a:cxnLst/>
              <a:rect l="l" t="t" r="r" b="b"/>
              <a:pathLst>
                <a:path w="3723" h="3914" extrusionOk="0">
                  <a:moveTo>
                    <a:pt x="1425" y="0"/>
                  </a:moveTo>
                  <a:cubicBezTo>
                    <a:pt x="1264" y="0"/>
                    <a:pt x="1109" y="25"/>
                    <a:pt x="968" y="80"/>
                  </a:cubicBezTo>
                  <a:cubicBezTo>
                    <a:pt x="298" y="359"/>
                    <a:pt x="1" y="1197"/>
                    <a:pt x="187" y="1904"/>
                  </a:cubicBezTo>
                  <a:cubicBezTo>
                    <a:pt x="373" y="2592"/>
                    <a:pt x="968" y="3113"/>
                    <a:pt x="1620" y="3411"/>
                  </a:cubicBezTo>
                  <a:cubicBezTo>
                    <a:pt x="2290" y="3690"/>
                    <a:pt x="2997" y="3858"/>
                    <a:pt x="3723" y="3914"/>
                  </a:cubicBezTo>
                  <a:cubicBezTo>
                    <a:pt x="3630" y="3895"/>
                    <a:pt x="3388" y="2555"/>
                    <a:pt x="3351" y="2406"/>
                  </a:cubicBezTo>
                  <a:cubicBezTo>
                    <a:pt x="3239" y="1941"/>
                    <a:pt x="3183" y="1271"/>
                    <a:pt x="2960" y="843"/>
                  </a:cubicBezTo>
                  <a:cubicBezTo>
                    <a:pt x="2710" y="358"/>
                    <a:pt x="2030" y="0"/>
                    <a:pt x="1425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875357" y="2182592"/>
              <a:ext cx="195555" cy="198667"/>
            </a:xfrm>
            <a:custGeom>
              <a:avLst/>
              <a:gdLst/>
              <a:ahLst/>
              <a:cxnLst/>
              <a:rect l="l" t="t" r="r" b="b"/>
              <a:pathLst>
                <a:path w="4337" h="4406" extrusionOk="0">
                  <a:moveTo>
                    <a:pt x="2696" y="0"/>
                  </a:moveTo>
                  <a:cubicBezTo>
                    <a:pt x="2024" y="0"/>
                    <a:pt x="1265" y="379"/>
                    <a:pt x="950" y="925"/>
                  </a:cubicBezTo>
                  <a:cubicBezTo>
                    <a:pt x="689" y="1409"/>
                    <a:pt x="615" y="2153"/>
                    <a:pt x="466" y="2693"/>
                  </a:cubicBezTo>
                  <a:cubicBezTo>
                    <a:pt x="428" y="2860"/>
                    <a:pt x="112" y="4386"/>
                    <a:pt x="0" y="4405"/>
                  </a:cubicBezTo>
                  <a:cubicBezTo>
                    <a:pt x="819" y="4312"/>
                    <a:pt x="1657" y="4219"/>
                    <a:pt x="2420" y="3903"/>
                  </a:cubicBezTo>
                  <a:cubicBezTo>
                    <a:pt x="3164" y="3586"/>
                    <a:pt x="3853" y="2991"/>
                    <a:pt x="4095" y="2209"/>
                  </a:cubicBezTo>
                  <a:cubicBezTo>
                    <a:pt x="4337" y="1409"/>
                    <a:pt x="4002" y="441"/>
                    <a:pt x="3257" y="106"/>
                  </a:cubicBezTo>
                  <a:cubicBezTo>
                    <a:pt x="3087" y="34"/>
                    <a:pt x="2895" y="0"/>
                    <a:pt x="2696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034499" y="2179887"/>
              <a:ext cx="192219" cy="201372"/>
            </a:xfrm>
            <a:custGeom>
              <a:avLst/>
              <a:gdLst/>
              <a:ahLst/>
              <a:cxnLst/>
              <a:rect l="l" t="t" r="r" b="b"/>
              <a:pathLst>
                <a:path w="4263" h="4466" extrusionOk="0">
                  <a:moveTo>
                    <a:pt x="1648" y="0"/>
                  </a:moveTo>
                  <a:cubicBezTo>
                    <a:pt x="1467" y="0"/>
                    <a:pt x="1292" y="29"/>
                    <a:pt x="1136" y="92"/>
                  </a:cubicBezTo>
                  <a:cubicBezTo>
                    <a:pt x="373" y="389"/>
                    <a:pt x="0" y="1357"/>
                    <a:pt x="224" y="2157"/>
                  </a:cubicBezTo>
                  <a:cubicBezTo>
                    <a:pt x="447" y="2958"/>
                    <a:pt x="1117" y="3553"/>
                    <a:pt x="1861" y="3907"/>
                  </a:cubicBezTo>
                  <a:cubicBezTo>
                    <a:pt x="2625" y="4204"/>
                    <a:pt x="3443" y="4391"/>
                    <a:pt x="4262" y="4465"/>
                  </a:cubicBezTo>
                  <a:cubicBezTo>
                    <a:pt x="4151" y="4446"/>
                    <a:pt x="3890" y="2920"/>
                    <a:pt x="3834" y="2753"/>
                  </a:cubicBezTo>
                  <a:cubicBezTo>
                    <a:pt x="3704" y="2213"/>
                    <a:pt x="3667" y="1469"/>
                    <a:pt x="3406" y="966"/>
                  </a:cubicBezTo>
                  <a:cubicBezTo>
                    <a:pt x="3112" y="408"/>
                    <a:pt x="2331" y="0"/>
                    <a:pt x="1648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421680" y="2206040"/>
              <a:ext cx="741821" cy="611556"/>
            </a:xfrm>
            <a:custGeom>
              <a:avLst/>
              <a:gdLst/>
              <a:ahLst/>
              <a:cxnLst/>
              <a:rect l="l" t="t" r="r" b="b"/>
              <a:pathLst>
                <a:path w="16452" h="13563" extrusionOk="0">
                  <a:moveTo>
                    <a:pt x="6603" y="1"/>
                  </a:moveTo>
                  <a:cubicBezTo>
                    <a:pt x="5671" y="1"/>
                    <a:pt x="4743" y="141"/>
                    <a:pt x="3908" y="535"/>
                  </a:cubicBezTo>
                  <a:cubicBezTo>
                    <a:pt x="2903" y="1056"/>
                    <a:pt x="2084" y="1838"/>
                    <a:pt x="1508" y="2806"/>
                  </a:cubicBezTo>
                  <a:cubicBezTo>
                    <a:pt x="893" y="3755"/>
                    <a:pt x="409" y="5076"/>
                    <a:pt x="0" y="6118"/>
                  </a:cubicBezTo>
                  <a:cubicBezTo>
                    <a:pt x="2401" y="6062"/>
                    <a:pt x="4876" y="5095"/>
                    <a:pt x="6793" y="3643"/>
                  </a:cubicBezTo>
                  <a:cubicBezTo>
                    <a:pt x="6917" y="3636"/>
                    <a:pt x="7041" y="3632"/>
                    <a:pt x="7164" y="3632"/>
                  </a:cubicBezTo>
                  <a:cubicBezTo>
                    <a:pt x="10371" y="3632"/>
                    <a:pt x="13052" y="6168"/>
                    <a:pt x="13195" y="9412"/>
                  </a:cubicBezTo>
                  <a:cubicBezTo>
                    <a:pt x="13251" y="10715"/>
                    <a:pt x="12953" y="12018"/>
                    <a:pt x="13642" y="13228"/>
                  </a:cubicBezTo>
                  <a:cubicBezTo>
                    <a:pt x="13716" y="13395"/>
                    <a:pt x="13865" y="13507"/>
                    <a:pt x="14033" y="13563"/>
                  </a:cubicBezTo>
                  <a:cubicBezTo>
                    <a:pt x="14237" y="13563"/>
                    <a:pt x="14423" y="13470"/>
                    <a:pt x="14554" y="13302"/>
                  </a:cubicBezTo>
                  <a:cubicBezTo>
                    <a:pt x="15205" y="12613"/>
                    <a:pt x="15968" y="11646"/>
                    <a:pt x="16210" y="10697"/>
                  </a:cubicBezTo>
                  <a:cubicBezTo>
                    <a:pt x="16229" y="10529"/>
                    <a:pt x="16247" y="10362"/>
                    <a:pt x="16247" y="10194"/>
                  </a:cubicBezTo>
                  <a:cubicBezTo>
                    <a:pt x="16284" y="9915"/>
                    <a:pt x="16359" y="9636"/>
                    <a:pt x="16396" y="9357"/>
                  </a:cubicBezTo>
                  <a:cubicBezTo>
                    <a:pt x="16452" y="8780"/>
                    <a:pt x="16452" y="8184"/>
                    <a:pt x="16396" y="7589"/>
                  </a:cubicBezTo>
                  <a:cubicBezTo>
                    <a:pt x="16061" y="5430"/>
                    <a:pt x="14907" y="3457"/>
                    <a:pt x="13158" y="2136"/>
                  </a:cubicBezTo>
                  <a:cubicBezTo>
                    <a:pt x="11390" y="833"/>
                    <a:pt x="9287" y="88"/>
                    <a:pt x="7109" y="14"/>
                  </a:cubicBezTo>
                  <a:cubicBezTo>
                    <a:pt x="6941" y="5"/>
                    <a:pt x="6772" y="1"/>
                    <a:pt x="6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087346" y="1642670"/>
              <a:ext cx="889581" cy="500364"/>
            </a:xfrm>
            <a:custGeom>
              <a:avLst/>
              <a:gdLst/>
              <a:ahLst/>
              <a:cxnLst/>
              <a:rect l="l" t="t" r="r" b="b"/>
              <a:pathLst>
                <a:path w="19729" h="11097" extrusionOk="0">
                  <a:moveTo>
                    <a:pt x="9388" y="1"/>
                  </a:moveTo>
                  <a:cubicBezTo>
                    <a:pt x="8251" y="1"/>
                    <a:pt x="7121" y="210"/>
                    <a:pt x="6068" y="653"/>
                  </a:cubicBezTo>
                  <a:cubicBezTo>
                    <a:pt x="2029" y="2328"/>
                    <a:pt x="1" y="6869"/>
                    <a:pt x="1434" y="11001"/>
                  </a:cubicBezTo>
                  <a:cubicBezTo>
                    <a:pt x="1583" y="11056"/>
                    <a:pt x="1741" y="11084"/>
                    <a:pt x="1899" y="11084"/>
                  </a:cubicBezTo>
                  <a:cubicBezTo>
                    <a:pt x="2057" y="11084"/>
                    <a:pt x="2216" y="11056"/>
                    <a:pt x="2364" y="11001"/>
                  </a:cubicBezTo>
                  <a:cubicBezTo>
                    <a:pt x="2737" y="10833"/>
                    <a:pt x="3053" y="10572"/>
                    <a:pt x="3295" y="10219"/>
                  </a:cubicBezTo>
                  <a:cubicBezTo>
                    <a:pt x="4021" y="9270"/>
                    <a:pt x="4542" y="8172"/>
                    <a:pt x="4802" y="6999"/>
                  </a:cubicBezTo>
                  <a:cubicBezTo>
                    <a:pt x="5789" y="7967"/>
                    <a:pt x="6905" y="8711"/>
                    <a:pt x="8041" y="9493"/>
                  </a:cubicBezTo>
                  <a:cubicBezTo>
                    <a:pt x="9269" y="10312"/>
                    <a:pt x="10628" y="11038"/>
                    <a:pt x="12098" y="11094"/>
                  </a:cubicBezTo>
                  <a:cubicBezTo>
                    <a:pt x="12146" y="11095"/>
                    <a:pt x="12194" y="11096"/>
                    <a:pt x="12243" y="11096"/>
                  </a:cubicBezTo>
                  <a:cubicBezTo>
                    <a:pt x="13671" y="11096"/>
                    <a:pt x="15165" y="10303"/>
                    <a:pt x="15615" y="8953"/>
                  </a:cubicBezTo>
                  <a:cubicBezTo>
                    <a:pt x="15857" y="9437"/>
                    <a:pt x="16211" y="9977"/>
                    <a:pt x="16676" y="10256"/>
                  </a:cubicBezTo>
                  <a:cubicBezTo>
                    <a:pt x="16993" y="10479"/>
                    <a:pt x="17365" y="10591"/>
                    <a:pt x="17756" y="10591"/>
                  </a:cubicBezTo>
                  <a:cubicBezTo>
                    <a:pt x="18184" y="10591"/>
                    <a:pt x="18593" y="10442"/>
                    <a:pt x="18928" y="10163"/>
                  </a:cubicBezTo>
                  <a:cubicBezTo>
                    <a:pt x="19244" y="9903"/>
                    <a:pt x="19524" y="9568"/>
                    <a:pt x="19728" y="9214"/>
                  </a:cubicBezTo>
                  <a:cubicBezTo>
                    <a:pt x="18872" y="6255"/>
                    <a:pt x="17421" y="3333"/>
                    <a:pt x="14852" y="1658"/>
                  </a:cubicBezTo>
                  <a:cubicBezTo>
                    <a:pt x="13240" y="595"/>
                    <a:pt x="11305" y="1"/>
                    <a:pt x="9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976902" y="3507733"/>
              <a:ext cx="789706" cy="454507"/>
            </a:xfrm>
            <a:custGeom>
              <a:avLst/>
              <a:gdLst/>
              <a:ahLst/>
              <a:cxnLst/>
              <a:rect l="l" t="t" r="r" b="b"/>
              <a:pathLst>
                <a:path w="17514" h="10080" extrusionOk="0">
                  <a:moveTo>
                    <a:pt x="8936" y="1"/>
                  </a:moveTo>
                  <a:cubicBezTo>
                    <a:pt x="7277" y="1"/>
                    <a:pt x="5622" y="497"/>
                    <a:pt x="4206" y="1481"/>
                  </a:cubicBezTo>
                  <a:cubicBezTo>
                    <a:pt x="1694" y="3305"/>
                    <a:pt x="0" y="7027"/>
                    <a:pt x="633" y="10080"/>
                  </a:cubicBezTo>
                  <a:cubicBezTo>
                    <a:pt x="3183" y="8721"/>
                    <a:pt x="5062" y="6357"/>
                    <a:pt x="5807" y="3566"/>
                  </a:cubicBezTo>
                  <a:cubicBezTo>
                    <a:pt x="6868" y="5557"/>
                    <a:pt x="8543" y="7437"/>
                    <a:pt x="10571" y="8423"/>
                  </a:cubicBezTo>
                  <a:cubicBezTo>
                    <a:pt x="12048" y="9155"/>
                    <a:pt x="13672" y="9531"/>
                    <a:pt x="15309" y="9531"/>
                  </a:cubicBezTo>
                  <a:cubicBezTo>
                    <a:pt x="15920" y="9531"/>
                    <a:pt x="16533" y="9479"/>
                    <a:pt x="17141" y="9372"/>
                  </a:cubicBezTo>
                  <a:cubicBezTo>
                    <a:pt x="17513" y="6283"/>
                    <a:pt x="15745" y="2673"/>
                    <a:pt x="13046" y="1091"/>
                  </a:cubicBezTo>
                  <a:cubicBezTo>
                    <a:pt x="11770" y="362"/>
                    <a:pt x="10351" y="1"/>
                    <a:pt x="8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41756" y="3249946"/>
              <a:ext cx="764501" cy="586486"/>
            </a:xfrm>
            <a:custGeom>
              <a:avLst/>
              <a:gdLst/>
              <a:ahLst/>
              <a:cxnLst/>
              <a:rect l="l" t="t" r="r" b="b"/>
              <a:pathLst>
                <a:path w="16955" h="13007" extrusionOk="0">
                  <a:moveTo>
                    <a:pt x="8257" y="1"/>
                  </a:moveTo>
                  <a:cubicBezTo>
                    <a:pt x="5468" y="1"/>
                    <a:pt x="2710" y="1408"/>
                    <a:pt x="1154" y="4072"/>
                  </a:cubicBezTo>
                  <a:cubicBezTo>
                    <a:pt x="336" y="5542"/>
                    <a:pt x="1" y="7236"/>
                    <a:pt x="224" y="8892"/>
                  </a:cubicBezTo>
                  <a:cubicBezTo>
                    <a:pt x="354" y="10102"/>
                    <a:pt x="168" y="11218"/>
                    <a:pt x="745" y="12372"/>
                  </a:cubicBezTo>
                  <a:cubicBezTo>
                    <a:pt x="838" y="12614"/>
                    <a:pt x="1006" y="12819"/>
                    <a:pt x="1247" y="12949"/>
                  </a:cubicBezTo>
                  <a:cubicBezTo>
                    <a:pt x="1351" y="12988"/>
                    <a:pt x="1458" y="13006"/>
                    <a:pt x="1565" y="13006"/>
                  </a:cubicBezTo>
                  <a:cubicBezTo>
                    <a:pt x="1766" y="13006"/>
                    <a:pt x="1964" y="12940"/>
                    <a:pt x="2122" y="12819"/>
                  </a:cubicBezTo>
                  <a:cubicBezTo>
                    <a:pt x="2960" y="12205"/>
                    <a:pt x="3369" y="11293"/>
                    <a:pt x="4058" y="10604"/>
                  </a:cubicBezTo>
                  <a:cubicBezTo>
                    <a:pt x="4728" y="9953"/>
                    <a:pt x="5174" y="9115"/>
                    <a:pt x="5323" y="8203"/>
                  </a:cubicBezTo>
                  <a:cubicBezTo>
                    <a:pt x="5360" y="7701"/>
                    <a:pt x="5491" y="7198"/>
                    <a:pt x="5677" y="6733"/>
                  </a:cubicBezTo>
                  <a:cubicBezTo>
                    <a:pt x="5882" y="6323"/>
                    <a:pt x="5914" y="5866"/>
                    <a:pt x="6293" y="5866"/>
                  </a:cubicBezTo>
                  <a:cubicBezTo>
                    <a:pt x="6327" y="5866"/>
                    <a:pt x="6363" y="5869"/>
                    <a:pt x="6403" y="5877"/>
                  </a:cubicBezTo>
                  <a:cubicBezTo>
                    <a:pt x="7110" y="6007"/>
                    <a:pt x="7501" y="6770"/>
                    <a:pt x="7743" y="7440"/>
                  </a:cubicBezTo>
                  <a:cubicBezTo>
                    <a:pt x="8003" y="8129"/>
                    <a:pt x="8301" y="8892"/>
                    <a:pt x="8971" y="9134"/>
                  </a:cubicBezTo>
                  <a:cubicBezTo>
                    <a:pt x="9122" y="9192"/>
                    <a:pt x="9276" y="9218"/>
                    <a:pt x="9429" y="9218"/>
                  </a:cubicBezTo>
                  <a:cubicBezTo>
                    <a:pt x="10009" y="9218"/>
                    <a:pt x="10588" y="8847"/>
                    <a:pt x="11074" y="8464"/>
                  </a:cubicBezTo>
                  <a:cubicBezTo>
                    <a:pt x="11651" y="7995"/>
                    <a:pt x="12263" y="7439"/>
                    <a:pt x="12995" y="7439"/>
                  </a:cubicBezTo>
                  <a:cubicBezTo>
                    <a:pt x="13018" y="7439"/>
                    <a:pt x="13042" y="7439"/>
                    <a:pt x="13065" y="7440"/>
                  </a:cubicBezTo>
                  <a:cubicBezTo>
                    <a:pt x="14238" y="7496"/>
                    <a:pt x="15299" y="8948"/>
                    <a:pt x="16099" y="9692"/>
                  </a:cubicBezTo>
                  <a:cubicBezTo>
                    <a:pt x="16220" y="9798"/>
                    <a:pt x="16366" y="9917"/>
                    <a:pt x="16517" y="9917"/>
                  </a:cubicBezTo>
                  <a:cubicBezTo>
                    <a:pt x="16551" y="9917"/>
                    <a:pt x="16586" y="9911"/>
                    <a:pt x="16620" y="9897"/>
                  </a:cubicBezTo>
                  <a:cubicBezTo>
                    <a:pt x="16750" y="9823"/>
                    <a:pt x="16843" y="9674"/>
                    <a:pt x="16862" y="9525"/>
                  </a:cubicBezTo>
                  <a:cubicBezTo>
                    <a:pt x="16918" y="9227"/>
                    <a:pt x="16955" y="8948"/>
                    <a:pt x="16936" y="8650"/>
                  </a:cubicBezTo>
                  <a:cubicBezTo>
                    <a:pt x="16899" y="7664"/>
                    <a:pt x="16452" y="6715"/>
                    <a:pt x="16080" y="5765"/>
                  </a:cubicBezTo>
                  <a:cubicBezTo>
                    <a:pt x="15596" y="4556"/>
                    <a:pt x="15001" y="3346"/>
                    <a:pt x="14070" y="2416"/>
                  </a:cubicBezTo>
                  <a:cubicBezTo>
                    <a:pt x="12440" y="785"/>
                    <a:pt x="10340" y="1"/>
                    <a:pt x="8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232327" y="3530864"/>
              <a:ext cx="271081" cy="448736"/>
            </a:xfrm>
            <a:custGeom>
              <a:avLst/>
              <a:gdLst/>
              <a:ahLst/>
              <a:cxnLst/>
              <a:rect l="l" t="t" r="r" b="b"/>
              <a:pathLst>
                <a:path w="6012" h="9952" extrusionOk="0">
                  <a:moveTo>
                    <a:pt x="391" y="1"/>
                  </a:moveTo>
                  <a:cubicBezTo>
                    <a:pt x="931" y="987"/>
                    <a:pt x="968" y="2141"/>
                    <a:pt x="763" y="3220"/>
                  </a:cubicBezTo>
                  <a:cubicBezTo>
                    <a:pt x="558" y="4300"/>
                    <a:pt x="186" y="5379"/>
                    <a:pt x="74" y="6477"/>
                  </a:cubicBezTo>
                  <a:cubicBezTo>
                    <a:pt x="0" y="6663"/>
                    <a:pt x="56" y="6868"/>
                    <a:pt x="186" y="7036"/>
                  </a:cubicBezTo>
                  <a:cubicBezTo>
                    <a:pt x="248" y="7067"/>
                    <a:pt x="314" y="7081"/>
                    <a:pt x="378" y="7081"/>
                  </a:cubicBezTo>
                  <a:cubicBezTo>
                    <a:pt x="468" y="7081"/>
                    <a:pt x="557" y="7053"/>
                    <a:pt x="633" y="6998"/>
                  </a:cubicBezTo>
                  <a:cubicBezTo>
                    <a:pt x="763" y="6887"/>
                    <a:pt x="856" y="6756"/>
                    <a:pt x="931" y="6608"/>
                  </a:cubicBezTo>
                  <a:cubicBezTo>
                    <a:pt x="1470" y="5696"/>
                    <a:pt x="2010" y="4728"/>
                    <a:pt x="2550" y="3816"/>
                  </a:cubicBezTo>
                  <a:lnTo>
                    <a:pt x="2550" y="3816"/>
                  </a:lnTo>
                  <a:cubicBezTo>
                    <a:pt x="1991" y="5286"/>
                    <a:pt x="1601" y="6794"/>
                    <a:pt x="1396" y="8357"/>
                  </a:cubicBezTo>
                  <a:cubicBezTo>
                    <a:pt x="1359" y="8599"/>
                    <a:pt x="1359" y="8915"/>
                    <a:pt x="1582" y="9027"/>
                  </a:cubicBezTo>
                  <a:cubicBezTo>
                    <a:pt x="1628" y="9044"/>
                    <a:pt x="1676" y="9053"/>
                    <a:pt x="1723" y="9053"/>
                  </a:cubicBezTo>
                  <a:cubicBezTo>
                    <a:pt x="1829" y="9053"/>
                    <a:pt x="1933" y="9011"/>
                    <a:pt x="2010" y="8934"/>
                  </a:cubicBezTo>
                  <a:cubicBezTo>
                    <a:pt x="2122" y="8822"/>
                    <a:pt x="2215" y="8673"/>
                    <a:pt x="2271" y="8543"/>
                  </a:cubicBezTo>
                  <a:cubicBezTo>
                    <a:pt x="2736" y="7557"/>
                    <a:pt x="3238" y="6459"/>
                    <a:pt x="3704" y="5491"/>
                  </a:cubicBezTo>
                  <a:lnTo>
                    <a:pt x="3704" y="5491"/>
                  </a:lnTo>
                  <a:cubicBezTo>
                    <a:pt x="3201" y="6719"/>
                    <a:pt x="2848" y="8003"/>
                    <a:pt x="2661" y="9306"/>
                  </a:cubicBezTo>
                  <a:cubicBezTo>
                    <a:pt x="2643" y="9548"/>
                    <a:pt x="2624" y="9846"/>
                    <a:pt x="2866" y="9939"/>
                  </a:cubicBezTo>
                  <a:cubicBezTo>
                    <a:pt x="2895" y="9948"/>
                    <a:pt x="2923" y="9952"/>
                    <a:pt x="2950" y="9952"/>
                  </a:cubicBezTo>
                  <a:cubicBezTo>
                    <a:pt x="3155" y="9952"/>
                    <a:pt x="3326" y="9724"/>
                    <a:pt x="3424" y="9511"/>
                  </a:cubicBezTo>
                  <a:cubicBezTo>
                    <a:pt x="3871" y="8636"/>
                    <a:pt x="4318" y="7724"/>
                    <a:pt x="4746" y="6831"/>
                  </a:cubicBezTo>
                  <a:lnTo>
                    <a:pt x="4746" y="6831"/>
                  </a:lnTo>
                  <a:cubicBezTo>
                    <a:pt x="4560" y="7389"/>
                    <a:pt x="4448" y="7966"/>
                    <a:pt x="4411" y="8543"/>
                  </a:cubicBezTo>
                  <a:cubicBezTo>
                    <a:pt x="4392" y="8841"/>
                    <a:pt x="4392" y="9139"/>
                    <a:pt x="4411" y="9436"/>
                  </a:cubicBezTo>
                  <a:cubicBezTo>
                    <a:pt x="4432" y="9751"/>
                    <a:pt x="4509" y="9868"/>
                    <a:pt x="4608" y="9868"/>
                  </a:cubicBezTo>
                  <a:cubicBezTo>
                    <a:pt x="4766" y="9868"/>
                    <a:pt x="4981" y="9569"/>
                    <a:pt x="5118" y="9306"/>
                  </a:cubicBezTo>
                  <a:cubicBezTo>
                    <a:pt x="5918" y="7650"/>
                    <a:pt x="6011" y="5714"/>
                    <a:pt x="5360" y="4002"/>
                  </a:cubicBezTo>
                  <a:cubicBezTo>
                    <a:pt x="4578" y="1936"/>
                    <a:pt x="2550" y="429"/>
                    <a:pt x="391" y="1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659986" y="4817587"/>
              <a:ext cx="474166" cy="354994"/>
            </a:xfrm>
            <a:custGeom>
              <a:avLst/>
              <a:gdLst/>
              <a:ahLst/>
              <a:cxnLst/>
              <a:rect l="l" t="t" r="r" b="b"/>
              <a:pathLst>
                <a:path w="10516" h="7873" extrusionOk="0">
                  <a:moveTo>
                    <a:pt x="8205" y="0"/>
                  </a:moveTo>
                  <a:cubicBezTo>
                    <a:pt x="7998" y="0"/>
                    <a:pt x="7788" y="53"/>
                    <a:pt x="7594" y="162"/>
                  </a:cubicBezTo>
                  <a:cubicBezTo>
                    <a:pt x="5640" y="1391"/>
                    <a:pt x="3555" y="2358"/>
                    <a:pt x="1452" y="3345"/>
                  </a:cubicBezTo>
                  <a:cubicBezTo>
                    <a:pt x="1192" y="3457"/>
                    <a:pt x="1" y="3866"/>
                    <a:pt x="615" y="4127"/>
                  </a:cubicBezTo>
                  <a:cubicBezTo>
                    <a:pt x="750" y="4181"/>
                    <a:pt x="922" y="4202"/>
                    <a:pt x="1111" y="4202"/>
                  </a:cubicBezTo>
                  <a:cubicBezTo>
                    <a:pt x="1572" y="4202"/>
                    <a:pt x="2127" y="4075"/>
                    <a:pt x="2457" y="3996"/>
                  </a:cubicBezTo>
                  <a:cubicBezTo>
                    <a:pt x="2736" y="3939"/>
                    <a:pt x="3011" y="3860"/>
                    <a:pt x="3279" y="3762"/>
                  </a:cubicBezTo>
                  <a:lnTo>
                    <a:pt x="3279" y="3762"/>
                  </a:lnTo>
                  <a:cubicBezTo>
                    <a:pt x="2945" y="3922"/>
                    <a:pt x="2610" y="4087"/>
                    <a:pt x="2271" y="4257"/>
                  </a:cubicBezTo>
                  <a:lnTo>
                    <a:pt x="1285" y="4722"/>
                  </a:lnTo>
                  <a:cubicBezTo>
                    <a:pt x="1024" y="4834"/>
                    <a:pt x="745" y="4852"/>
                    <a:pt x="484" y="4983"/>
                  </a:cubicBezTo>
                  <a:cubicBezTo>
                    <a:pt x="317" y="5057"/>
                    <a:pt x="224" y="5243"/>
                    <a:pt x="280" y="5429"/>
                  </a:cubicBezTo>
                  <a:cubicBezTo>
                    <a:pt x="356" y="5597"/>
                    <a:pt x="556" y="5640"/>
                    <a:pt x="759" y="5640"/>
                  </a:cubicBezTo>
                  <a:cubicBezTo>
                    <a:pt x="804" y="5640"/>
                    <a:pt x="850" y="5637"/>
                    <a:pt x="894" y="5634"/>
                  </a:cubicBezTo>
                  <a:cubicBezTo>
                    <a:pt x="2178" y="5522"/>
                    <a:pt x="3443" y="5206"/>
                    <a:pt x="4635" y="4703"/>
                  </a:cubicBezTo>
                  <a:lnTo>
                    <a:pt x="4635" y="4703"/>
                  </a:lnTo>
                  <a:cubicBezTo>
                    <a:pt x="3555" y="5169"/>
                    <a:pt x="2252" y="5783"/>
                    <a:pt x="1173" y="6248"/>
                  </a:cubicBezTo>
                  <a:cubicBezTo>
                    <a:pt x="1043" y="6304"/>
                    <a:pt x="875" y="6416"/>
                    <a:pt x="875" y="6565"/>
                  </a:cubicBezTo>
                  <a:cubicBezTo>
                    <a:pt x="894" y="6713"/>
                    <a:pt x="1136" y="6806"/>
                    <a:pt x="1322" y="6806"/>
                  </a:cubicBezTo>
                  <a:cubicBezTo>
                    <a:pt x="1364" y="6807"/>
                    <a:pt x="1406" y="6807"/>
                    <a:pt x="1448" y="6807"/>
                  </a:cubicBezTo>
                  <a:cubicBezTo>
                    <a:pt x="2672" y="6807"/>
                    <a:pt x="3891" y="6547"/>
                    <a:pt x="5007" y="6025"/>
                  </a:cubicBezTo>
                  <a:lnTo>
                    <a:pt x="5007" y="6025"/>
                  </a:lnTo>
                  <a:cubicBezTo>
                    <a:pt x="4300" y="6416"/>
                    <a:pt x="3443" y="6862"/>
                    <a:pt x="2755" y="7253"/>
                  </a:cubicBezTo>
                  <a:cubicBezTo>
                    <a:pt x="2569" y="7346"/>
                    <a:pt x="2345" y="7532"/>
                    <a:pt x="2439" y="7718"/>
                  </a:cubicBezTo>
                  <a:cubicBezTo>
                    <a:pt x="2486" y="7838"/>
                    <a:pt x="2603" y="7873"/>
                    <a:pt x="2730" y="7873"/>
                  </a:cubicBezTo>
                  <a:cubicBezTo>
                    <a:pt x="2800" y="7873"/>
                    <a:pt x="2874" y="7862"/>
                    <a:pt x="2941" y="7849"/>
                  </a:cubicBezTo>
                  <a:cubicBezTo>
                    <a:pt x="4783" y="7495"/>
                    <a:pt x="6607" y="6955"/>
                    <a:pt x="8357" y="6248"/>
                  </a:cubicBezTo>
                  <a:cubicBezTo>
                    <a:pt x="8934" y="6025"/>
                    <a:pt x="9529" y="5746"/>
                    <a:pt x="9939" y="5262"/>
                  </a:cubicBezTo>
                  <a:cubicBezTo>
                    <a:pt x="10348" y="4685"/>
                    <a:pt x="10516" y="3959"/>
                    <a:pt x="10404" y="3252"/>
                  </a:cubicBezTo>
                  <a:cubicBezTo>
                    <a:pt x="10274" y="2563"/>
                    <a:pt x="10032" y="1893"/>
                    <a:pt x="9678" y="1279"/>
                  </a:cubicBezTo>
                  <a:cubicBezTo>
                    <a:pt x="9511" y="870"/>
                    <a:pt x="9250" y="516"/>
                    <a:pt x="8915" y="218"/>
                  </a:cubicBezTo>
                  <a:cubicBezTo>
                    <a:pt x="8702" y="76"/>
                    <a:pt x="8455" y="0"/>
                    <a:pt x="8205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363995" y="4283752"/>
              <a:ext cx="647042" cy="343225"/>
            </a:xfrm>
            <a:custGeom>
              <a:avLst/>
              <a:gdLst/>
              <a:ahLst/>
              <a:cxnLst/>
              <a:rect l="l" t="t" r="r" b="b"/>
              <a:pathLst>
                <a:path w="14350" h="7612" extrusionOk="0">
                  <a:moveTo>
                    <a:pt x="10222" y="0"/>
                  </a:moveTo>
                  <a:cubicBezTo>
                    <a:pt x="6262" y="0"/>
                    <a:pt x="2440" y="1848"/>
                    <a:pt x="0" y="5134"/>
                  </a:cubicBezTo>
                  <a:cubicBezTo>
                    <a:pt x="19" y="5469"/>
                    <a:pt x="205" y="5767"/>
                    <a:pt x="466" y="5972"/>
                  </a:cubicBezTo>
                  <a:cubicBezTo>
                    <a:pt x="745" y="6158"/>
                    <a:pt x="1043" y="6288"/>
                    <a:pt x="1359" y="6362"/>
                  </a:cubicBezTo>
                  <a:cubicBezTo>
                    <a:pt x="1786" y="6477"/>
                    <a:pt x="2240" y="6550"/>
                    <a:pt x="2686" y="6550"/>
                  </a:cubicBezTo>
                  <a:cubicBezTo>
                    <a:pt x="3329" y="6550"/>
                    <a:pt x="3954" y="6397"/>
                    <a:pt x="4448" y="5990"/>
                  </a:cubicBezTo>
                  <a:cubicBezTo>
                    <a:pt x="5044" y="5506"/>
                    <a:pt x="5323" y="4780"/>
                    <a:pt x="5695" y="4129"/>
                  </a:cubicBezTo>
                  <a:cubicBezTo>
                    <a:pt x="5843" y="3883"/>
                    <a:pt x="5976" y="3551"/>
                    <a:pt x="6272" y="3551"/>
                  </a:cubicBezTo>
                  <a:cubicBezTo>
                    <a:pt x="6312" y="3551"/>
                    <a:pt x="6356" y="3557"/>
                    <a:pt x="6403" y="3571"/>
                  </a:cubicBezTo>
                  <a:cubicBezTo>
                    <a:pt x="6775" y="3682"/>
                    <a:pt x="6905" y="4092"/>
                    <a:pt x="6924" y="4427"/>
                  </a:cubicBezTo>
                  <a:cubicBezTo>
                    <a:pt x="7017" y="5357"/>
                    <a:pt x="7072" y="6269"/>
                    <a:pt x="7166" y="7200"/>
                  </a:cubicBezTo>
                  <a:cubicBezTo>
                    <a:pt x="7166" y="7293"/>
                    <a:pt x="7184" y="7367"/>
                    <a:pt x="7221" y="7460"/>
                  </a:cubicBezTo>
                  <a:cubicBezTo>
                    <a:pt x="7259" y="7535"/>
                    <a:pt x="7333" y="7591"/>
                    <a:pt x="7407" y="7609"/>
                  </a:cubicBezTo>
                  <a:cubicBezTo>
                    <a:pt x="7417" y="7611"/>
                    <a:pt x="7427" y="7611"/>
                    <a:pt x="7436" y="7611"/>
                  </a:cubicBezTo>
                  <a:cubicBezTo>
                    <a:pt x="7571" y="7611"/>
                    <a:pt x="7673" y="7490"/>
                    <a:pt x="7742" y="7386"/>
                  </a:cubicBezTo>
                  <a:cubicBezTo>
                    <a:pt x="8487" y="5934"/>
                    <a:pt x="8617" y="3887"/>
                    <a:pt x="8338" y="2305"/>
                  </a:cubicBezTo>
                  <a:lnTo>
                    <a:pt x="8338" y="2305"/>
                  </a:lnTo>
                  <a:cubicBezTo>
                    <a:pt x="8506" y="2901"/>
                    <a:pt x="8654" y="3478"/>
                    <a:pt x="8785" y="4073"/>
                  </a:cubicBezTo>
                  <a:cubicBezTo>
                    <a:pt x="8878" y="4650"/>
                    <a:pt x="8934" y="5209"/>
                    <a:pt x="8934" y="5767"/>
                  </a:cubicBezTo>
                  <a:cubicBezTo>
                    <a:pt x="8952" y="6065"/>
                    <a:pt x="8878" y="6530"/>
                    <a:pt x="9027" y="6772"/>
                  </a:cubicBezTo>
                  <a:cubicBezTo>
                    <a:pt x="9111" y="6916"/>
                    <a:pt x="9202" y="6972"/>
                    <a:pt x="9292" y="6972"/>
                  </a:cubicBezTo>
                  <a:cubicBezTo>
                    <a:pt x="9539" y="6972"/>
                    <a:pt x="9777" y="6544"/>
                    <a:pt x="9845" y="6325"/>
                  </a:cubicBezTo>
                  <a:cubicBezTo>
                    <a:pt x="9994" y="5804"/>
                    <a:pt x="10050" y="5264"/>
                    <a:pt x="10032" y="4725"/>
                  </a:cubicBezTo>
                  <a:cubicBezTo>
                    <a:pt x="9976" y="3757"/>
                    <a:pt x="9808" y="2808"/>
                    <a:pt x="9529" y="1877"/>
                  </a:cubicBezTo>
                  <a:lnTo>
                    <a:pt x="9529" y="1877"/>
                  </a:lnTo>
                  <a:lnTo>
                    <a:pt x="10609" y="5097"/>
                  </a:lnTo>
                  <a:cubicBezTo>
                    <a:pt x="10627" y="5190"/>
                    <a:pt x="10683" y="5264"/>
                    <a:pt x="10757" y="5302"/>
                  </a:cubicBezTo>
                  <a:cubicBezTo>
                    <a:pt x="10776" y="5309"/>
                    <a:pt x="10794" y="5312"/>
                    <a:pt x="10812" y="5312"/>
                  </a:cubicBezTo>
                  <a:cubicBezTo>
                    <a:pt x="10937" y="5312"/>
                    <a:pt x="11041" y="5153"/>
                    <a:pt x="11074" y="5022"/>
                  </a:cubicBezTo>
                  <a:cubicBezTo>
                    <a:pt x="11446" y="3850"/>
                    <a:pt x="11353" y="2584"/>
                    <a:pt x="10850" y="1449"/>
                  </a:cubicBezTo>
                  <a:lnTo>
                    <a:pt x="13828" y="1337"/>
                  </a:lnTo>
                  <a:cubicBezTo>
                    <a:pt x="13845" y="1339"/>
                    <a:pt x="13863" y="1340"/>
                    <a:pt x="13880" y="1340"/>
                  </a:cubicBezTo>
                  <a:cubicBezTo>
                    <a:pt x="14030" y="1340"/>
                    <a:pt x="14175" y="1270"/>
                    <a:pt x="14275" y="1170"/>
                  </a:cubicBezTo>
                  <a:cubicBezTo>
                    <a:pt x="14349" y="1021"/>
                    <a:pt x="14331" y="835"/>
                    <a:pt x="14200" y="723"/>
                  </a:cubicBezTo>
                  <a:cubicBezTo>
                    <a:pt x="14070" y="612"/>
                    <a:pt x="13921" y="537"/>
                    <a:pt x="13754" y="500"/>
                  </a:cubicBezTo>
                  <a:cubicBezTo>
                    <a:pt x="12586" y="163"/>
                    <a:pt x="11398" y="0"/>
                    <a:pt x="10222" y="0"/>
                  </a:cubicBezTo>
                  <a:close/>
                </a:path>
              </a:pathLst>
            </a:custGeom>
            <a:solidFill>
              <a:srgbClr val="E8A7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08516" y="1883638"/>
              <a:ext cx="288711" cy="281948"/>
            </a:xfrm>
            <a:custGeom>
              <a:avLst/>
              <a:gdLst/>
              <a:ahLst/>
              <a:cxnLst/>
              <a:rect l="l" t="t" r="r" b="b"/>
              <a:pathLst>
                <a:path w="6403" h="6253" extrusionOk="0">
                  <a:moveTo>
                    <a:pt x="3314" y="0"/>
                  </a:moveTo>
                  <a:cubicBezTo>
                    <a:pt x="2528" y="0"/>
                    <a:pt x="1759" y="293"/>
                    <a:pt x="1173" y="855"/>
                  </a:cubicBezTo>
                  <a:cubicBezTo>
                    <a:pt x="298" y="1748"/>
                    <a:pt x="1" y="3051"/>
                    <a:pt x="429" y="4224"/>
                  </a:cubicBezTo>
                  <a:cubicBezTo>
                    <a:pt x="261" y="3665"/>
                    <a:pt x="261" y="3051"/>
                    <a:pt x="410" y="2474"/>
                  </a:cubicBezTo>
                  <a:cubicBezTo>
                    <a:pt x="559" y="1916"/>
                    <a:pt x="857" y="1395"/>
                    <a:pt x="1285" y="985"/>
                  </a:cubicBezTo>
                  <a:cubicBezTo>
                    <a:pt x="1843" y="487"/>
                    <a:pt x="2560" y="223"/>
                    <a:pt x="3286" y="223"/>
                  </a:cubicBezTo>
                  <a:cubicBezTo>
                    <a:pt x="3699" y="223"/>
                    <a:pt x="4114" y="308"/>
                    <a:pt x="4504" y="483"/>
                  </a:cubicBezTo>
                  <a:cubicBezTo>
                    <a:pt x="5565" y="1004"/>
                    <a:pt x="6179" y="2158"/>
                    <a:pt x="6049" y="3330"/>
                  </a:cubicBezTo>
                  <a:cubicBezTo>
                    <a:pt x="5937" y="3907"/>
                    <a:pt x="5714" y="4447"/>
                    <a:pt x="5342" y="4912"/>
                  </a:cubicBezTo>
                  <a:cubicBezTo>
                    <a:pt x="4988" y="5396"/>
                    <a:pt x="4597" y="5843"/>
                    <a:pt x="4169" y="6252"/>
                  </a:cubicBezTo>
                  <a:cubicBezTo>
                    <a:pt x="4616" y="5861"/>
                    <a:pt x="5044" y="5433"/>
                    <a:pt x="5435" y="4987"/>
                  </a:cubicBezTo>
                  <a:cubicBezTo>
                    <a:pt x="5826" y="4521"/>
                    <a:pt x="6105" y="3944"/>
                    <a:pt x="6217" y="3349"/>
                  </a:cubicBezTo>
                  <a:cubicBezTo>
                    <a:pt x="6403" y="2083"/>
                    <a:pt x="5751" y="855"/>
                    <a:pt x="4616" y="278"/>
                  </a:cubicBezTo>
                  <a:cubicBezTo>
                    <a:pt x="4196" y="91"/>
                    <a:pt x="3753" y="0"/>
                    <a:pt x="3314" y="0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13398" y="1905913"/>
              <a:ext cx="329022" cy="336867"/>
            </a:xfrm>
            <a:custGeom>
              <a:avLst/>
              <a:gdLst/>
              <a:ahLst/>
              <a:cxnLst/>
              <a:rect l="l" t="t" r="r" b="b"/>
              <a:pathLst>
                <a:path w="7297" h="7471" extrusionOk="0">
                  <a:moveTo>
                    <a:pt x="3616" y="1"/>
                  </a:moveTo>
                  <a:cubicBezTo>
                    <a:pt x="3360" y="1"/>
                    <a:pt x="3104" y="25"/>
                    <a:pt x="2848" y="82"/>
                  </a:cubicBezTo>
                  <a:cubicBezTo>
                    <a:pt x="2197" y="212"/>
                    <a:pt x="1601" y="510"/>
                    <a:pt x="1099" y="957"/>
                  </a:cubicBezTo>
                  <a:cubicBezTo>
                    <a:pt x="838" y="1161"/>
                    <a:pt x="615" y="1403"/>
                    <a:pt x="429" y="1682"/>
                  </a:cubicBezTo>
                  <a:cubicBezTo>
                    <a:pt x="243" y="1943"/>
                    <a:pt x="113" y="2241"/>
                    <a:pt x="1" y="2557"/>
                  </a:cubicBezTo>
                  <a:cubicBezTo>
                    <a:pt x="131" y="2259"/>
                    <a:pt x="299" y="1980"/>
                    <a:pt x="485" y="1720"/>
                  </a:cubicBezTo>
                  <a:cubicBezTo>
                    <a:pt x="690" y="1459"/>
                    <a:pt x="913" y="1236"/>
                    <a:pt x="1173" y="1031"/>
                  </a:cubicBezTo>
                  <a:cubicBezTo>
                    <a:pt x="1415" y="845"/>
                    <a:pt x="1695" y="677"/>
                    <a:pt x="1974" y="528"/>
                  </a:cubicBezTo>
                  <a:cubicBezTo>
                    <a:pt x="2271" y="398"/>
                    <a:pt x="2569" y="305"/>
                    <a:pt x="2886" y="249"/>
                  </a:cubicBezTo>
                  <a:cubicBezTo>
                    <a:pt x="3086" y="214"/>
                    <a:pt x="3287" y="201"/>
                    <a:pt x="3487" y="201"/>
                  </a:cubicBezTo>
                  <a:cubicBezTo>
                    <a:pt x="3603" y="201"/>
                    <a:pt x="3719" y="205"/>
                    <a:pt x="3835" y="212"/>
                  </a:cubicBezTo>
                  <a:cubicBezTo>
                    <a:pt x="4151" y="249"/>
                    <a:pt x="4449" y="324"/>
                    <a:pt x="4747" y="435"/>
                  </a:cubicBezTo>
                  <a:cubicBezTo>
                    <a:pt x="5044" y="566"/>
                    <a:pt x="5324" y="715"/>
                    <a:pt x="5566" y="901"/>
                  </a:cubicBezTo>
                  <a:cubicBezTo>
                    <a:pt x="5826" y="1105"/>
                    <a:pt x="6049" y="1329"/>
                    <a:pt x="6254" y="1571"/>
                  </a:cubicBezTo>
                  <a:cubicBezTo>
                    <a:pt x="6440" y="1813"/>
                    <a:pt x="6608" y="2092"/>
                    <a:pt x="6757" y="2371"/>
                  </a:cubicBezTo>
                  <a:cubicBezTo>
                    <a:pt x="6887" y="2650"/>
                    <a:pt x="6980" y="2966"/>
                    <a:pt x="7036" y="3264"/>
                  </a:cubicBezTo>
                  <a:cubicBezTo>
                    <a:pt x="7092" y="3581"/>
                    <a:pt x="7092" y="3897"/>
                    <a:pt x="7054" y="4213"/>
                  </a:cubicBezTo>
                  <a:cubicBezTo>
                    <a:pt x="7017" y="4530"/>
                    <a:pt x="6943" y="4828"/>
                    <a:pt x="6831" y="5125"/>
                  </a:cubicBezTo>
                  <a:cubicBezTo>
                    <a:pt x="6701" y="5423"/>
                    <a:pt x="6552" y="5702"/>
                    <a:pt x="6366" y="5963"/>
                  </a:cubicBezTo>
                  <a:cubicBezTo>
                    <a:pt x="6161" y="6205"/>
                    <a:pt x="5956" y="6447"/>
                    <a:pt x="5714" y="6651"/>
                  </a:cubicBezTo>
                  <a:cubicBezTo>
                    <a:pt x="5454" y="6856"/>
                    <a:pt x="5193" y="7024"/>
                    <a:pt x="4896" y="7172"/>
                  </a:cubicBezTo>
                  <a:cubicBezTo>
                    <a:pt x="4598" y="7303"/>
                    <a:pt x="4281" y="7396"/>
                    <a:pt x="3965" y="7470"/>
                  </a:cubicBezTo>
                  <a:cubicBezTo>
                    <a:pt x="4281" y="7433"/>
                    <a:pt x="4616" y="7359"/>
                    <a:pt x="4914" y="7228"/>
                  </a:cubicBezTo>
                  <a:cubicBezTo>
                    <a:pt x="5212" y="7098"/>
                    <a:pt x="5510" y="6931"/>
                    <a:pt x="5770" y="6744"/>
                  </a:cubicBezTo>
                  <a:cubicBezTo>
                    <a:pt x="6031" y="6540"/>
                    <a:pt x="6254" y="6298"/>
                    <a:pt x="6478" y="6037"/>
                  </a:cubicBezTo>
                  <a:cubicBezTo>
                    <a:pt x="6664" y="5777"/>
                    <a:pt x="6850" y="5498"/>
                    <a:pt x="6980" y="5200"/>
                  </a:cubicBezTo>
                  <a:cubicBezTo>
                    <a:pt x="7110" y="4883"/>
                    <a:pt x="7203" y="4567"/>
                    <a:pt x="7259" y="4232"/>
                  </a:cubicBezTo>
                  <a:cubicBezTo>
                    <a:pt x="7296" y="3897"/>
                    <a:pt x="7296" y="3562"/>
                    <a:pt x="7241" y="3227"/>
                  </a:cubicBezTo>
                  <a:cubicBezTo>
                    <a:pt x="7185" y="2911"/>
                    <a:pt x="7092" y="2576"/>
                    <a:pt x="6943" y="2278"/>
                  </a:cubicBezTo>
                  <a:cubicBezTo>
                    <a:pt x="6682" y="1664"/>
                    <a:pt x="6254" y="1124"/>
                    <a:pt x="5696" y="733"/>
                  </a:cubicBezTo>
                  <a:cubicBezTo>
                    <a:pt x="5435" y="528"/>
                    <a:pt x="5138" y="380"/>
                    <a:pt x="4821" y="249"/>
                  </a:cubicBezTo>
                  <a:cubicBezTo>
                    <a:pt x="4523" y="119"/>
                    <a:pt x="4188" y="45"/>
                    <a:pt x="3853" y="7"/>
                  </a:cubicBezTo>
                  <a:cubicBezTo>
                    <a:pt x="3774" y="3"/>
                    <a:pt x="3695" y="1"/>
                    <a:pt x="3616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054655" y="1566691"/>
              <a:ext cx="365905" cy="569487"/>
            </a:xfrm>
            <a:custGeom>
              <a:avLst/>
              <a:gdLst/>
              <a:ahLst/>
              <a:cxnLst/>
              <a:rect l="l" t="t" r="r" b="b"/>
              <a:pathLst>
                <a:path w="8115" h="12630" extrusionOk="0">
                  <a:moveTo>
                    <a:pt x="6609" y="1"/>
                  </a:moveTo>
                  <a:cubicBezTo>
                    <a:pt x="6374" y="1"/>
                    <a:pt x="6142" y="13"/>
                    <a:pt x="5918" y="49"/>
                  </a:cubicBezTo>
                  <a:cubicBezTo>
                    <a:pt x="5546" y="86"/>
                    <a:pt x="5174" y="179"/>
                    <a:pt x="4820" y="291"/>
                  </a:cubicBezTo>
                  <a:cubicBezTo>
                    <a:pt x="4467" y="402"/>
                    <a:pt x="4132" y="551"/>
                    <a:pt x="3797" y="719"/>
                  </a:cubicBezTo>
                  <a:cubicBezTo>
                    <a:pt x="2475" y="1445"/>
                    <a:pt x="1452" y="2599"/>
                    <a:pt x="856" y="3976"/>
                  </a:cubicBezTo>
                  <a:cubicBezTo>
                    <a:pt x="242" y="5353"/>
                    <a:pt x="0" y="6842"/>
                    <a:pt x="112" y="8349"/>
                  </a:cubicBezTo>
                  <a:cubicBezTo>
                    <a:pt x="223" y="9819"/>
                    <a:pt x="558" y="11271"/>
                    <a:pt x="1154" y="12630"/>
                  </a:cubicBezTo>
                  <a:cubicBezTo>
                    <a:pt x="912" y="11941"/>
                    <a:pt x="707" y="11234"/>
                    <a:pt x="558" y="10508"/>
                  </a:cubicBezTo>
                  <a:cubicBezTo>
                    <a:pt x="410" y="9801"/>
                    <a:pt x="316" y="9075"/>
                    <a:pt x="279" y="8331"/>
                  </a:cubicBezTo>
                  <a:cubicBezTo>
                    <a:pt x="205" y="6879"/>
                    <a:pt x="484" y="5427"/>
                    <a:pt x="1061" y="4087"/>
                  </a:cubicBezTo>
                  <a:cubicBezTo>
                    <a:pt x="1638" y="2747"/>
                    <a:pt x="2624" y="1612"/>
                    <a:pt x="3890" y="886"/>
                  </a:cubicBezTo>
                  <a:cubicBezTo>
                    <a:pt x="4206" y="700"/>
                    <a:pt x="4541" y="551"/>
                    <a:pt x="4876" y="421"/>
                  </a:cubicBezTo>
                  <a:cubicBezTo>
                    <a:pt x="5230" y="291"/>
                    <a:pt x="5583" y="216"/>
                    <a:pt x="5937" y="142"/>
                  </a:cubicBezTo>
                  <a:cubicBezTo>
                    <a:pt x="6231" y="97"/>
                    <a:pt x="6528" y="73"/>
                    <a:pt x="6825" y="73"/>
                  </a:cubicBezTo>
                  <a:cubicBezTo>
                    <a:pt x="7260" y="73"/>
                    <a:pt x="7694" y="124"/>
                    <a:pt x="8114" y="235"/>
                  </a:cubicBezTo>
                  <a:cubicBezTo>
                    <a:pt x="7761" y="123"/>
                    <a:pt x="7389" y="49"/>
                    <a:pt x="7016" y="12"/>
                  </a:cubicBezTo>
                  <a:cubicBezTo>
                    <a:pt x="6880" y="5"/>
                    <a:pt x="6744" y="1"/>
                    <a:pt x="6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85580" y="2020354"/>
              <a:ext cx="172063" cy="128912"/>
            </a:xfrm>
            <a:custGeom>
              <a:avLst/>
              <a:gdLst/>
              <a:ahLst/>
              <a:cxnLst/>
              <a:rect l="l" t="t" r="r" b="b"/>
              <a:pathLst>
                <a:path w="3816" h="2859" extrusionOk="0">
                  <a:moveTo>
                    <a:pt x="0" y="0"/>
                  </a:moveTo>
                  <a:cubicBezTo>
                    <a:pt x="112" y="447"/>
                    <a:pt x="279" y="857"/>
                    <a:pt x="465" y="1266"/>
                  </a:cubicBezTo>
                  <a:cubicBezTo>
                    <a:pt x="670" y="1675"/>
                    <a:pt x="949" y="2029"/>
                    <a:pt x="1303" y="2327"/>
                  </a:cubicBezTo>
                  <a:cubicBezTo>
                    <a:pt x="1656" y="2625"/>
                    <a:pt x="2084" y="2811"/>
                    <a:pt x="2550" y="2848"/>
                  </a:cubicBezTo>
                  <a:cubicBezTo>
                    <a:pt x="2609" y="2855"/>
                    <a:pt x="2669" y="2859"/>
                    <a:pt x="2728" y="2859"/>
                  </a:cubicBezTo>
                  <a:cubicBezTo>
                    <a:pt x="3128" y="2859"/>
                    <a:pt x="3507" y="2698"/>
                    <a:pt x="3815" y="2438"/>
                  </a:cubicBezTo>
                  <a:lnTo>
                    <a:pt x="3815" y="2438"/>
                  </a:lnTo>
                  <a:cubicBezTo>
                    <a:pt x="3536" y="2606"/>
                    <a:pt x="3215" y="2690"/>
                    <a:pt x="2891" y="2690"/>
                  </a:cubicBezTo>
                  <a:cubicBezTo>
                    <a:pt x="2784" y="2690"/>
                    <a:pt x="2675" y="2680"/>
                    <a:pt x="2568" y="2662"/>
                  </a:cubicBezTo>
                  <a:cubicBezTo>
                    <a:pt x="2159" y="2587"/>
                    <a:pt x="1768" y="2420"/>
                    <a:pt x="1452" y="2141"/>
                  </a:cubicBezTo>
                  <a:cubicBezTo>
                    <a:pt x="1135" y="1861"/>
                    <a:pt x="856" y="1527"/>
                    <a:pt x="633" y="1173"/>
                  </a:cubicBezTo>
                  <a:cubicBezTo>
                    <a:pt x="409" y="782"/>
                    <a:pt x="205" y="391"/>
                    <a:pt x="0" y="0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40679" y="1547528"/>
              <a:ext cx="604206" cy="612999"/>
            </a:xfrm>
            <a:custGeom>
              <a:avLst/>
              <a:gdLst/>
              <a:ahLst/>
              <a:cxnLst/>
              <a:rect l="l" t="t" r="r" b="b"/>
              <a:pathLst>
                <a:path w="13400" h="13595" extrusionOk="0">
                  <a:moveTo>
                    <a:pt x="2977" y="1"/>
                  </a:moveTo>
                  <a:cubicBezTo>
                    <a:pt x="1977" y="1"/>
                    <a:pt x="978" y="127"/>
                    <a:pt x="0" y="381"/>
                  </a:cubicBezTo>
                  <a:cubicBezTo>
                    <a:pt x="465" y="288"/>
                    <a:pt x="931" y="213"/>
                    <a:pt x="1396" y="176"/>
                  </a:cubicBezTo>
                  <a:cubicBezTo>
                    <a:pt x="1880" y="120"/>
                    <a:pt x="2364" y="120"/>
                    <a:pt x="2829" y="120"/>
                  </a:cubicBezTo>
                  <a:cubicBezTo>
                    <a:pt x="3294" y="120"/>
                    <a:pt x="3759" y="157"/>
                    <a:pt x="4243" y="213"/>
                  </a:cubicBezTo>
                  <a:cubicBezTo>
                    <a:pt x="4709" y="269"/>
                    <a:pt x="5174" y="362"/>
                    <a:pt x="5639" y="474"/>
                  </a:cubicBezTo>
                  <a:cubicBezTo>
                    <a:pt x="6086" y="604"/>
                    <a:pt x="6532" y="753"/>
                    <a:pt x="6979" y="921"/>
                  </a:cubicBezTo>
                  <a:cubicBezTo>
                    <a:pt x="7854" y="1256"/>
                    <a:pt x="8673" y="1721"/>
                    <a:pt x="9436" y="2279"/>
                  </a:cubicBezTo>
                  <a:cubicBezTo>
                    <a:pt x="9808" y="2577"/>
                    <a:pt x="10162" y="2893"/>
                    <a:pt x="10497" y="3210"/>
                  </a:cubicBezTo>
                  <a:cubicBezTo>
                    <a:pt x="11855" y="4531"/>
                    <a:pt x="12786" y="6243"/>
                    <a:pt x="13121" y="8104"/>
                  </a:cubicBezTo>
                  <a:cubicBezTo>
                    <a:pt x="13288" y="9035"/>
                    <a:pt x="13307" y="9984"/>
                    <a:pt x="13158" y="10914"/>
                  </a:cubicBezTo>
                  <a:cubicBezTo>
                    <a:pt x="13028" y="11845"/>
                    <a:pt x="12730" y="12757"/>
                    <a:pt x="12283" y="13594"/>
                  </a:cubicBezTo>
                  <a:cubicBezTo>
                    <a:pt x="12525" y="13185"/>
                    <a:pt x="12730" y="12757"/>
                    <a:pt x="12897" y="12310"/>
                  </a:cubicBezTo>
                  <a:cubicBezTo>
                    <a:pt x="13232" y="11417"/>
                    <a:pt x="13400" y="10449"/>
                    <a:pt x="13400" y="9500"/>
                  </a:cubicBezTo>
                  <a:cubicBezTo>
                    <a:pt x="13400" y="9016"/>
                    <a:pt x="13363" y="8532"/>
                    <a:pt x="13288" y="8067"/>
                  </a:cubicBezTo>
                  <a:cubicBezTo>
                    <a:pt x="12972" y="6150"/>
                    <a:pt x="12041" y="4401"/>
                    <a:pt x="10664" y="3042"/>
                  </a:cubicBezTo>
                  <a:cubicBezTo>
                    <a:pt x="9287" y="1684"/>
                    <a:pt x="7556" y="753"/>
                    <a:pt x="5676" y="306"/>
                  </a:cubicBezTo>
                  <a:cubicBezTo>
                    <a:pt x="4784" y="103"/>
                    <a:pt x="3880" y="1"/>
                    <a:pt x="2977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93226" y="3247150"/>
              <a:ext cx="383536" cy="885432"/>
            </a:xfrm>
            <a:custGeom>
              <a:avLst/>
              <a:gdLst/>
              <a:ahLst/>
              <a:cxnLst/>
              <a:rect l="l" t="t" r="r" b="b"/>
              <a:pathLst>
                <a:path w="8506" h="19637" extrusionOk="0">
                  <a:moveTo>
                    <a:pt x="6415" y="1"/>
                  </a:moveTo>
                  <a:cubicBezTo>
                    <a:pt x="6075" y="1"/>
                    <a:pt x="5734" y="44"/>
                    <a:pt x="5398" y="133"/>
                  </a:cubicBezTo>
                  <a:cubicBezTo>
                    <a:pt x="4355" y="449"/>
                    <a:pt x="3481" y="1193"/>
                    <a:pt x="2997" y="2180"/>
                  </a:cubicBezTo>
                  <a:cubicBezTo>
                    <a:pt x="2513" y="3166"/>
                    <a:pt x="2513" y="4264"/>
                    <a:pt x="2197" y="5269"/>
                  </a:cubicBezTo>
                  <a:cubicBezTo>
                    <a:pt x="1899" y="6274"/>
                    <a:pt x="1285" y="7149"/>
                    <a:pt x="782" y="8079"/>
                  </a:cubicBezTo>
                  <a:cubicBezTo>
                    <a:pt x="503" y="8545"/>
                    <a:pt x="298" y="9047"/>
                    <a:pt x="168" y="9568"/>
                  </a:cubicBezTo>
                  <a:cubicBezTo>
                    <a:pt x="38" y="10108"/>
                    <a:pt x="0" y="10648"/>
                    <a:pt x="56" y="11187"/>
                  </a:cubicBezTo>
                  <a:cubicBezTo>
                    <a:pt x="112" y="11727"/>
                    <a:pt x="242" y="12267"/>
                    <a:pt x="429" y="12769"/>
                  </a:cubicBezTo>
                  <a:cubicBezTo>
                    <a:pt x="633" y="13272"/>
                    <a:pt x="875" y="13737"/>
                    <a:pt x="1173" y="14184"/>
                  </a:cubicBezTo>
                  <a:cubicBezTo>
                    <a:pt x="1452" y="14630"/>
                    <a:pt x="1675" y="15096"/>
                    <a:pt x="1843" y="15598"/>
                  </a:cubicBezTo>
                  <a:cubicBezTo>
                    <a:pt x="1973" y="16101"/>
                    <a:pt x="1936" y="16640"/>
                    <a:pt x="1973" y="17180"/>
                  </a:cubicBezTo>
                  <a:cubicBezTo>
                    <a:pt x="1973" y="17720"/>
                    <a:pt x="2103" y="18241"/>
                    <a:pt x="2345" y="18725"/>
                  </a:cubicBezTo>
                  <a:cubicBezTo>
                    <a:pt x="2476" y="18967"/>
                    <a:pt x="2643" y="19171"/>
                    <a:pt x="2848" y="19339"/>
                  </a:cubicBezTo>
                  <a:cubicBezTo>
                    <a:pt x="3053" y="19506"/>
                    <a:pt x="3313" y="19618"/>
                    <a:pt x="3574" y="19637"/>
                  </a:cubicBezTo>
                  <a:cubicBezTo>
                    <a:pt x="3053" y="19544"/>
                    <a:pt x="2606" y="19190"/>
                    <a:pt x="2401" y="18706"/>
                  </a:cubicBezTo>
                  <a:cubicBezTo>
                    <a:pt x="2178" y="18222"/>
                    <a:pt x="2066" y="17701"/>
                    <a:pt x="2085" y="17161"/>
                  </a:cubicBezTo>
                  <a:cubicBezTo>
                    <a:pt x="2066" y="16640"/>
                    <a:pt x="2103" y="16101"/>
                    <a:pt x="1973" y="15579"/>
                  </a:cubicBezTo>
                  <a:cubicBezTo>
                    <a:pt x="1824" y="15058"/>
                    <a:pt x="1620" y="14556"/>
                    <a:pt x="1322" y="14091"/>
                  </a:cubicBezTo>
                  <a:cubicBezTo>
                    <a:pt x="1061" y="13663"/>
                    <a:pt x="819" y="13197"/>
                    <a:pt x="633" y="12695"/>
                  </a:cubicBezTo>
                  <a:cubicBezTo>
                    <a:pt x="447" y="12211"/>
                    <a:pt x="335" y="11708"/>
                    <a:pt x="280" y="11187"/>
                  </a:cubicBezTo>
                  <a:cubicBezTo>
                    <a:pt x="224" y="10666"/>
                    <a:pt x="261" y="10145"/>
                    <a:pt x="391" y="9643"/>
                  </a:cubicBezTo>
                  <a:cubicBezTo>
                    <a:pt x="522" y="9140"/>
                    <a:pt x="726" y="8656"/>
                    <a:pt x="987" y="8210"/>
                  </a:cubicBezTo>
                  <a:cubicBezTo>
                    <a:pt x="1489" y="7279"/>
                    <a:pt x="2122" y="6386"/>
                    <a:pt x="2420" y="5344"/>
                  </a:cubicBezTo>
                  <a:cubicBezTo>
                    <a:pt x="2718" y="4301"/>
                    <a:pt x="2736" y="3222"/>
                    <a:pt x="3164" y="2273"/>
                  </a:cubicBezTo>
                  <a:cubicBezTo>
                    <a:pt x="3611" y="1305"/>
                    <a:pt x="4430" y="579"/>
                    <a:pt x="5453" y="263"/>
                  </a:cubicBezTo>
                  <a:cubicBezTo>
                    <a:pt x="5818" y="148"/>
                    <a:pt x="6196" y="92"/>
                    <a:pt x="6576" y="92"/>
                  </a:cubicBezTo>
                  <a:cubicBezTo>
                    <a:pt x="7243" y="92"/>
                    <a:pt x="7912" y="266"/>
                    <a:pt x="8506" y="598"/>
                  </a:cubicBezTo>
                  <a:cubicBezTo>
                    <a:pt x="7870" y="204"/>
                    <a:pt x="7147" y="1"/>
                    <a:pt x="6415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469177" y="3467105"/>
              <a:ext cx="160340" cy="568991"/>
            </a:xfrm>
            <a:custGeom>
              <a:avLst/>
              <a:gdLst/>
              <a:ahLst/>
              <a:cxnLst/>
              <a:rect l="l" t="t" r="r" b="b"/>
              <a:pathLst>
                <a:path w="3556" h="12619" extrusionOk="0">
                  <a:moveTo>
                    <a:pt x="131" y="0"/>
                  </a:moveTo>
                  <a:lnTo>
                    <a:pt x="131" y="0"/>
                  </a:lnTo>
                  <a:cubicBezTo>
                    <a:pt x="1" y="596"/>
                    <a:pt x="38" y="1210"/>
                    <a:pt x="206" y="1787"/>
                  </a:cubicBezTo>
                  <a:cubicBezTo>
                    <a:pt x="392" y="2364"/>
                    <a:pt x="652" y="2904"/>
                    <a:pt x="969" y="3425"/>
                  </a:cubicBezTo>
                  <a:cubicBezTo>
                    <a:pt x="1583" y="4448"/>
                    <a:pt x="2364" y="5342"/>
                    <a:pt x="2830" y="6421"/>
                  </a:cubicBezTo>
                  <a:cubicBezTo>
                    <a:pt x="3295" y="7500"/>
                    <a:pt x="3351" y="8729"/>
                    <a:pt x="2979" y="9845"/>
                  </a:cubicBezTo>
                  <a:cubicBezTo>
                    <a:pt x="2811" y="10404"/>
                    <a:pt x="2550" y="10925"/>
                    <a:pt x="2215" y="11409"/>
                  </a:cubicBezTo>
                  <a:cubicBezTo>
                    <a:pt x="1862" y="11893"/>
                    <a:pt x="1434" y="12302"/>
                    <a:pt x="931" y="12618"/>
                  </a:cubicBezTo>
                  <a:cubicBezTo>
                    <a:pt x="1471" y="12339"/>
                    <a:pt x="1918" y="11930"/>
                    <a:pt x="2290" y="11464"/>
                  </a:cubicBezTo>
                  <a:cubicBezTo>
                    <a:pt x="2662" y="10981"/>
                    <a:pt x="2960" y="10460"/>
                    <a:pt x="3146" y="9883"/>
                  </a:cubicBezTo>
                  <a:cubicBezTo>
                    <a:pt x="3555" y="8729"/>
                    <a:pt x="3518" y="7463"/>
                    <a:pt x="3034" y="6328"/>
                  </a:cubicBezTo>
                  <a:cubicBezTo>
                    <a:pt x="2550" y="5211"/>
                    <a:pt x="1750" y="4281"/>
                    <a:pt x="1117" y="3313"/>
                  </a:cubicBezTo>
                  <a:cubicBezTo>
                    <a:pt x="782" y="2811"/>
                    <a:pt x="522" y="2289"/>
                    <a:pt x="317" y="1731"/>
                  </a:cubicBezTo>
                  <a:cubicBezTo>
                    <a:pt x="112" y="1173"/>
                    <a:pt x="38" y="577"/>
                    <a:pt x="131" y="0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908605" y="3513234"/>
              <a:ext cx="222429" cy="161467"/>
            </a:xfrm>
            <a:custGeom>
              <a:avLst/>
              <a:gdLst/>
              <a:ahLst/>
              <a:cxnLst/>
              <a:rect l="l" t="t" r="r" b="b"/>
              <a:pathLst>
                <a:path w="4933" h="3581" extrusionOk="0">
                  <a:moveTo>
                    <a:pt x="1" y="1"/>
                  </a:moveTo>
                  <a:lnTo>
                    <a:pt x="1" y="1"/>
                  </a:lnTo>
                  <a:cubicBezTo>
                    <a:pt x="299" y="57"/>
                    <a:pt x="578" y="206"/>
                    <a:pt x="782" y="429"/>
                  </a:cubicBezTo>
                  <a:cubicBezTo>
                    <a:pt x="987" y="634"/>
                    <a:pt x="1136" y="894"/>
                    <a:pt x="1248" y="1155"/>
                  </a:cubicBezTo>
                  <a:cubicBezTo>
                    <a:pt x="1471" y="1694"/>
                    <a:pt x="1601" y="2290"/>
                    <a:pt x="1955" y="2830"/>
                  </a:cubicBezTo>
                  <a:cubicBezTo>
                    <a:pt x="2122" y="3090"/>
                    <a:pt x="2364" y="3314"/>
                    <a:pt x="2644" y="3462"/>
                  </a:cubicBezTo>
                  <a:cubicBezTo>
                    <a:pt x="2827" y="3543"/>
                    <a:pt x="3017" y="3580"/>
                    <a:pt x="3210" y="3580"/>
                  </a:cubicBezTo>
                  <a:cubicBezTo>
                    <a:pt x="3330" y="3580"/>
                    <a:pt x="3452" y="3566"/>
                    <a:pt x="3574" y="3537"/>
                  </a:cubicBezTo>
                  <a:cubicBezTo>
                    <a:pt x="3872" y="3462"/>
                    <a:pt x="4170" y="3314"/>
                    <a:pt x="4393" y="3109"/>
                  </a:cubicBezTo>
                  <a:cubicBezTo>
                    <a:pt x="4616" y="2904"/>
                    <a:pt x="4802" y="2662"/>
                    <a:pt x="4933" y="2383"/>
                  </a:cubicBezTo>
                  <a:lnTo>
                    <a:pt x="4933" y="2383"/>
                  </a:lnTo>
                  <a:cubicBezTo>
                    <a:pt x="4616" y="2886"/>
                    <a:pt x="4114" y="3239"/>
                    <a:pt x="3537" y="3369"/>
                  </a:cubicBezTo>
                  <a:cubicBezTo>
                    <a:pt x="3467" y="3379"/>
                    <a:pt x="3397" y="3383"/>
                    <a:pt x="3328" y="3383"/>
                  </a:cubicBezTo>
                  <a:cubicBezTo>
                    <a:pt x="3119" y="3383"/>
                    <a:pt x="2913" y="3342"/>
                    <a:pt x="2718" y="3258"/>
                  </a:cubicBezTo>
                  <a:cubicBezTo>
                    <a:pt x="2476" y="3127"/>
                    <a:pt x="2271" y="2923"/>
                    <a:pt x="2122" y="2699"/>
                  </a:cubicBezTo>
                  <a:cubicBezTo>
                    <a:pt x="1787" y="2216"/>
                    <a:pt x="1657" y="1620"/>
                    <a:pt x="1378" y="1080"/>
                  </a:cubicBezTo>
                  <a:cubicBezTo>
                    <a:pt x="1248" y="801"/>
                    <a:pt x="1062" y="559"/>
                    <a:pt x="820" y="354"/>
                  </a:cubicBezTo>
                  <a:cubicBezTo>
                    <a:pt x="596" y="131"/>
                    <a:pt x="299" y="19"/>
                    <a:pt x="1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231982" y="3644990"/>
              <a:ext cx="367619" cy="259673"/>
            </a:xfrm>
            <a:custGeom>
              <a:avLst/>
              <a:gdLst/>
              <a:ahLst/>
              <a:cxnLst/>
              <a:rect l="l" t="t" r="r" b="b"/>
              <a:pathLst>
                <a:path w="8153" h="5759" extrusionOk="0">
                  <a:moveTo>
                    <a:pt x="1" y="1"/>
                  </a:moveTo>
                  <a:cubicBezTo>
                    <a:pt x="38" y="447"/>
                    <a:pt x="131" y="913"/>
                    <a:pt x="280" y="1359"/>
                  </a:cubicBezTo>
                  <a:cubicBezTo>
                    <a:pt x="410" y="1806"/>
                    <a:pt x="615" y="2234"/>
                    <a:pt x="857" y="2643"/>
                  </a:cubicBezTo>
                  <a:cubicBezTo>
                    <a:pt x="1806" y="4300"/>
                    <a:pt x="3481" y="5416"/>
                    <a:pt x="5380" y="5696"/>
                  </a:cubicBezTo>
                  <a:cubicBezTo>
                    <a:pt x="5728" y="5738"/>
                    <a:pt x="6077" y="5758"/>
                    <a:pt x="6426" y="5758"/>
                  </a:cubicBezTo>
                  <a:cubicBezTo>
                    <a:pt x="6543" y="5758"/>
                    <a:pt x="6659" y="5756"/>
                    <a:pt x="6775" y="5751"/>
                  </a:cubicBezTo>
                  <a:cubicBezTo>
                    <a:pt x="7241" y="5714"/>
                    <a:pt x="7706" y="5621"/>
                    <a:pt x="8153" y="5472"/>
                  </a:cubicBezTo>
                  <a:lnTo>
                    <a:pt x="8153" y="5472"/>
                  </a:lnTo>
                  <a:cubicBezTo>
                    <a:pt x="7706" y="5584"/>
                    <a:pt x="7241" y="5621"/>
                    <a:pt x="6775" y="5621"/>
                  </a:cubicBezTo>
                  <a:cubicBezTo>
                    <a:pt x="6722" y="5622"/>
                    <a:pt x="6669" y="5623"/>
                    <a:pt x="6616" y="5623"/>
                  </a:cubicBezTo>
                  <a:cubicBezTo>
                    <a:pt x="4350" y="5623"/>
                    <a:pt x="2243" y="4460"/>
                    <a:pt x="1006" y="2550"/>
                  </a:cubicBezTo>
                  <a:cubicBezTo>
                    <a:pt x="745" y="2160"/>
                    <a:pt x="541" y="1750"/>
                    <a:pt x="373" y="1322"/>
                  </a:cubicBezTo>
                  <a:cubicBezTo>
                    <a:pt x="206" y="894"/>
                    <a:pt x="75" y="447"/>
                    <a:pt x="1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299123" y="3469811"/>
              <a:ext cx="518670" cy="525163"/>
            </a:xfrm>
            <a:custGeom>
              <a:avLst/>
              <a:gdLst/>
              <a:ahLst/>
              <a:cxnLst/>
              <a:rect l="l" t="t" r="r" b="b"/>
              <a:pathLst>
                <a:path w="11503" h="11647" extrusionOk="0">
                  <a:moveTo>
                    <a:pt x="3100" y="1"/>
                  </a:moveTo>
                  <a:cubicBezTo>
                    <a:pt x="2861" y="1"/>
                    <a:pt x="2622" y="12"/>
                    <a:pt x="2383" y="33"/>
                  </a:cubicBezTo>
                  <a:cubicBezTo>
                    <a:pt x="1564" y="89"/>
                    <a:pt x="764" y="294"/>
                    <a:pt x="1" y="610"/>
                  </a:cubicBezTo>
                  <a:cubicBezTo>
                    <a:pt x="923" y="288"/>
                    <a:pt x="1884" y="125"/>
                    <a:pt x="2850" y="125"/>
                  </a:cubicBezTo>
                  <a:cubicBezTo>
                    <a:pt x="3503" y="125"/>
                    <a:pt x="4157" y="200"/>
                    <a:pt x="4802" y="350"/>
                  </a:cubicBezTo>
                  <a:cubicBezTo>
                    <a:pt x="8041" y="1038"/>
                    <a:pt x="10535" y="3607"/>
                    <a:pt x="11149" y="6863"/>
                  </a:cubicBezTo>
                  <a:cubicBezTo>
                    <a:pt x="11316" y="7664"/>
                    <a:pt x="11372" y="8464"/>
                    <a:pt x="11298" y="9264"/>
                  </a:cubicBezTo>
                  <a:cubicBezTo>
                    <a:pt x="11242" y="10083"/>
                    <a:pt x="11074" y="10883"/>
                    <a:pt x="10777" y="11646"/>
                  </a:cubicBezTo>
                  <a:cubicBezTo>
                    <a:pt x="11112" y="10883"/>
                    <a:pt x="11335" y="10102"/>
                    <a:pt x="11409" y="9283"/>
                  </a:cubicBezTo>
                  <a:cubicBezTo>
                    <a:pt x="11502" y="8464"/>
                    <a:pt x="11465" y="7645"/>
                    <a:pt x="11335" y="6826"/>
                  </a:cubicBezTo>
                  <a:cubicBezTo>
                    <a:pt x="10777" y="3476"/>
                    <a:pt x="8171" y="815"/>
                    <a:pt x="4840" y="182"/>
                  </a:cubicBezTo>
                  <a:cubicBezTo>
                    <a:pt x="4260" y="64"/>
                    <a:pt x="3680" y="1"/>
                    <a:pt x="3100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885412" y="3718850"/>
              <a:ext cx="133466" cy="541305"/>
            </a:xfrm>
            <a:custGeom>
              <a:avLst/>
              <a:gdLst/>
              <a:ahLst/>
              <a:cxnLst/>
              <a:rect l="l" t="t" r="r" b="b"/>
              <a:pathLst>
                <a:path w="2960" h="12005" extrusionOk="0">
                  <a:moveTo>
                    <a:pt x="1806" y="1"/>
                  </a:moveTo>
                  <a:cubicBezTo>
                    <a:pt x="1341" y="987"/>
                    <a:pt x="931" y="2029"/>
                    <a:pt x="596" y="3071"/>
                  </a:cubicBezTo>
                  <a:cubicBezTo>
                    <a:pt x="261" y="4132"/>
                    <a:pt x="57" y="5230"/>
                    <a:pt x="19" y="6347"/>
                  </a:cubicBezTo>
                  <a:cubicBezTo>
                    <a:pt x="1" y="7463"/>
                    <a:pt x="243" y="8580"/>
                    <a:pt x="708" y="9604"/>
                  </a:cubicBezTo>
                  <a:cubicBezTo>
                    <a:pt x="950" y="10106"/>
                    <a:pt x="1266" y="10571"/>
                    <a:pt x="1638" y="10999"/>
                  </a:cubicBezTo>
                  <a:cubicBezTo>
                    <a:pt x="2011" y="11409"/>
                    <a:pt x="2457" y="11744"/>
                    <a:pt x="2960" y="12004"/>
                  </a:cubicBezTo>
                  <a:cubicBezTo>
                    <a:pt x="2029" y="11409"/>
                    <a:pt x="1304" y="10553"/>
                    <a:pt x="894" y="9529"/>
                  </a:cubicBezTo>
                  <a:cubicBezTo>
                    <a:pt x="447" y="8524"/>
                    <a:pt x="243" y="7445"/>
                    <a:pt x="261" y="6365"/>
                  </a:cubicBezTo>
                  <a:cubicBezTo>
                    <a:pt x="299" y="5267"/>
                    <a:pt x="466" y="4169"/>
                    <a:pt x="782" y="3127"/>
                  </a:cubicBezTo>
                  <a:cubicBezTo>
                    <a:pt x="1080" y="2066"/>
                    <a:pt x="1452" y="1043"/>
                    <a:pt x="1806" y="1"/>
                  </a:cubicBezTo>
                  <a:close/>
                </a:path>
              </a:pathLst>
            </a:custGeom>
            <a:solidFill>
              <a:srgbClr val="3D6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69918" y="2322871"/>
              <a:ext cx="318065" cy="449412"/>
            </a:xfrm>
            <a:custGeom>
              <a:avLst/>
              <a:gdLst/>
              <a:ahLst/>
              <a:cxnLst/>
              <a:rect l="l" t="t" r="r" b="b"/>
              <a:pathLst>
                <a:path w="7054" h="9967" extrusionOk="0">
                  <a:moveTo>
                    <a:pt x="1482" y="1"/>
                  </a:moveTo>
                  <a:cubicBezTo>
                    <a:pt x="975" y="1"/>
                    <a:pt x="481" y="78"/>
                    <a:pt x="1" y="233"/>
                  </a:cubicBezTo>
                  <a:cubicBezTo>
                    <a:pt x="385" y="134"/>
                    <a:pt x="786" y="84"/>
                    <a:pt x="1182" y="84"/>
                  </a:cubicBezTo>
                  <a:cubicBezTo>
                    <a:pt x="1380" y="84"/>
                    <a:pt x="1576" y="97"/>
                    <a:pt x="1769" y="122"/>
                  </a:cubicBezTo>
                  <a:cubicBezTo>
                    <a:pt x="2364" y="177"/>
                    <a:pt x="2941" y="326"/>
                    <a:pt x="3462" y="587"/>
                  </a:cubicBezTo>
                  <a:cubicBezTo>
                    <a:pt x="4542" y="1108"/>
                    <a:pt x="5379" y="1983"/>
                    <a:pt x="5844" y="3081"/>
                  </a:cubicBezTo>
                  <a:cubicBezTo>
                    <a:pt x="6068" y="3602"/>
                    <a:pt x="6217" y="4179"/>
                    <a:pt x="6235" y="4774"/>
                  </a:cubicBezTo>
                  <a:cubicBezTo>
                    <a:pt x="6272" y="5370"/>
                    <a:pt x="6217" y="5947"/>
                    <a:pt x="6198" y="6561"/>
                  </a:cubicBezTo>
                  <a:cubicBezTo>
                    <a:pt x="6161" y="7156"/>
                    <a:pt x="6198" y="7752"/>
                    <a:pt x="6291" y="8366"/>
                  </a:cubicBezTo>
                  <a:cubicBezTo>
                    <a:pt x="6384" y="8962"/>
                    <a:pt x="6663" y="9520"/>
                    <a:pt x="7054" y="9967"/>
                  </a:cubicBezTo>
                  <a:cubicBezTo>
                    <a:pt x="6700" y="9501"/>
                    <a:pt x="6477" y="8924"/>
                    <a:pt x="6403" y="8347"/>
                  </a:cubicBezTo>
                  <a:cubicBezTo>
                    <a:pt x="6328" y="7752"/>
                    <a:pt x="6328" y="7156"/>
                    <a:pt x="6384" y="6561"/>
                  </a:cubicBezTo>
                  <a:cubicBezTo>
                    <a:pt x="6440" y="5965"/>
                    <a:pt x="6458" y="5370"/>
                    <a:pt x="6458" y="4756"/>
                  </a:cubicBezTo>
                  <a:cubicBezTo>
                    <a:pt x="6365" y="2206"/>
                    <a:pt x="4337" y="140"/>
                    <a:pt x="1787" y="10"/>
                  </a:cubicBezTo>
                  <a:cubicBezTo>
                    <a:pt x="1685" y="4"/>
                    <a:pt x="1583" y="1"/>
                    <a:pt x="1482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10185" y="2283506"/>
              <a:ext cx="297143" cy="456040"/>
            </a:xfrm>
            <a:custGeom>
              <a:avLst/>
              <a:gdLst/>
              <a:ahLst/>
              <a:cxnLst/>
              <a:rect l="l" t="t" r="r" b="b"/>
              <a:pathLst>
                <a:path w="6590" h="10114" extrusionOk="0">
                  <a:moveTo>
                    <a:pt x="1537" y="0"/>
                  </a:moveTo>
                  <a:cubicBezTo>
                    <a:pt x="1014" y="0"/>
                    <a:pt x="494" y="91"/>
                    <a:pt x="1" y="250"/>
                  </a:cubicBezTo>
                  <a:cubicBezTo>
                    <a:pt x="299" y="176"/>
                    <a:pt x="596" y="138"/>
                    <a:pt x="894" y="101"/>
                  </a:cubicBezTo>
                  <a:cubicBezTo>
                    <a:pt x="1017" y="94"/>
                    <a:pt x="1141" y="89"/>
                    <a:pt x="1265" y="89"/>
                  </a:cubicBezTo>
                  <a:cubicBezTo>
                    <a:pt x="1442" y="89"/>
                    <a:pt x="1621" y="98"/>
                    <a:pt x="1806" y="120"/>
                  </a:cubicBezTo>
                  <a:cubicBezTo>
                    <a:pt x="2383" y="176"/>
                    <a:pt x="2979" y="325"/>
                    <a:pt x="3518" y="585"/>
                  </a:cubicBezTo>
                  <a:cubicBezTo>
                    <a:pt x="4058" y="827"/>
                    <a:pt x="4542" y="1181"/>
                    <a:pt x="4951" y="1609"/>
                  </a:cubicBezTo>
                  <a:cubicBezTo>
                    <a:pt x="5770" y="2465"/>
                    <a:pt x="6254" y="3600"/>
                    <a:pt x="6347" y="4791"/>
                  </a:cubicBezTo>
                  <a:cubicBezTo>
                    <a:pt x="6384" y="5387"/>
                    <a:pt x="6310" y="5982"/>
                    <a:pt x="6161" y="6559"/>
                  </a:cubicBezTo>
                  <a:cubicBezTo>
                    <a:pt x="6012" y="7155"/>
                    <a:pt x="5900" y="7750"/>
                    <a:pt x="5845" y="8364"/>
                  </a:cubicBezTo>
                  <a:cubicBezTo>
                    <a:pt x="5807" y="8979"/>
                    <a:pt x="5938" y="9593"/>
                    <a:pt x="6273" y="10114"/>
                  </a:cubicBezTo>
                  <a:cubicBezTo>
                    <a:pt x="5994" y="9574"/>
                    <a:pt x="5882" y="8960"/>
                    <a:pt x="5975" y="8364"/>
                  </a:cubicBezTo>
                  <a:cubicBezTo>
                    <a:pt x="6049" y="7769"/>
                    <a:pt x="6161" y="7173"/>
                    <a:pt x="6347" y="6596"/>
                  </a:cubicBezTo>
                  <a:cubicBezTo>
                    <a:pt x="6515" y="6001"/>
                    <a:pt x="6589" y="5387"/>
                    <a:pt x="6570" y="4773"/>
                  </a:cubicBezTo>
                  <a:cubicBezTo>
                    <a:pt x="6533" y="4158"/>
                    <a:pt x="6403" y="3544"/>
                    <a:pt x="6142" y="2986"/>
                  </a:cubicBezTo>
                  <a:cubicBezTo>
                    <a:pt x="5640" y="1832"/>
                    <a:pt x="4728" y="920"/>
                    <a:pt x="3593" y="418"/>
                  </a:cubicBezTo>
                  <a:cubicBezTo>
                    <a:pt x="3016" y="176"/>
                    <a:pt x="2420" y="45"/>
                    <a:pt x="1806" y="8"/>
                  </a:cubicBezTo>
                  <a:cubicBezTo>
                    <a:pt x="1716" y="3"/>
                    <a:pt x="1627" y="0"/>
                    <a:pt x="1537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433404" y="2315747"/>
              <a:ext cx="262694" cy="102399"/>
            </a:xfrm>
            <a:custGeom>
              <a:avLst/>
              <a:gdLst/>
              <a:ahLst/>
              <a:cxnLst/>
              <a:rect l="l" t="t" r="r" b="b"/>
              <a:pathLst>
                <a:path w="5826" h="2271" extrusionOk="0">
                  <a:moveTo>
                    <a:pt x="5826" y="0"/>
                  </a:moveTo>
                  <a:lnTo>
                    <a:pt x="5826" y="0"/>
                  </a:lnTo>
                  <a:cubicBezTo>
                    <a:pt x="5416" y="335"/>
                    <a:pt x="4988" y="652"/>
                    <a:pt x="4542" y="931"/>
                  </a:cubicBezTo>
                  <a:cubicBezTo>
                    <a:pt x="4076" y="1191"/>
                    <a:pt x="3611" y="1433"/>
                    <a:pt x="3109" y="1620"/>
                  </a:cubicBezTo>
                  <a:cubicBezTo>
                    <a:pt x="2625" y="1806"/>
                    <a:pt x="2104" y="1955"/>
                    <a:pt x="1601" y="2048"/>
                  </a:cubicBezTo>
                  <a:lnTo>
                    <a:pt x="1210" y="2122"/>
                  </a:lnTo>
                  <a:lnTo>
                    <a:pt x="801" y="2159"/>
                  </a:lnTo>
                  <a:lnTo>
                    <a:pt x="410" y="2196"/>
                  </a:lnTo>
                  <a:cubicBezTo>
                    <a:pt x="280" y="2196"/>
                    <a:pt x="149" y="2215"/>
                    <a:pt x="1" y="2215"/>
                  </a:cubicBezTo>
                  <a:lnTo>
                    <a:pt x="410" y="2252"/>
                  </a:lnTo>
                  <a:lnTo>
                    <a:pt x="819" y="2271"/>
                  </a:lnTo>
                  <a:lnTo>
                    <a:pt x="1210" y="2271"/>
                  </a:lnTo>
                  <a:lnTo>
                    <a:pt x="1620" y="2234"/>
                  </a:lnTo>
                  <a:cubicBezTo>
                    <a:pt x="2699" y="2085"/>
                    <a:pt x="3741" y="1694"/>
                    <a:pt x="4635" y="1080"/>
                  </a:cubicBezTo>
                  <a:cubicBezTo>
                    <a:pt x="5081" y="782"/>
                    <a:pt x="5472" y="410"/>
                    <a:pt x="5826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64453" y="1914615"/>
              <a:ext cx="126793" cy="241727"/>
            </a:xfrm>
            <a:custGeom>
              <a:avLst/>
              <a:gdLst/>
              <a:ahLst/>
              <a:cxnLst/>
              <a:rect l="l" t="t" r="r" b="b"/>
              <a:pathLst>
                <a:path w="2812" h="5361" extrusionOk="0">
                  <a:moveTo>
                    <a:pt x="1" y="0"/>
                  </a:moveTo>
                  <a:cubicBezTo>
                    <a:pt x="280" y="75"/>
                    <a:pt x="541" y="187"/>
                    <a:pt x="801" y="335"/>
                  </a:cubicBezTo>
                  <a:cubicBezTo>
                    <a:pt x="1527" y="764"/>
                    <a:pt x="2067" y="1471"/>
                    <a:pt x="2253" y="2308"/>
                  </a:cubicBezTo>
                  <a:cubicBezTo>
                    <a:pt x="2420" y="3146"/>
                    <a:pt x="2234" y="4020"/>
                    <a:pt x="1750" y="4709"/>
                  </a:cubicBezTo>
                  <a:cubicBezTo>
                    <a:pt x="1601" y="4951"/>
                    <a:pt x="1397" y="5174"/>
                    <a:pt x="1192" y="5360"/>
                  </a:cubicBezTo>
                  <a:cubicBezTo>
                    <a:pt x="1434" y="5211"/>
                    <a:pt x="1657" y="5007"/>
                    <a:pt x="1843" y="4783"/>
                  </a:cubicBezTo>
                  <a:cubicBezTo>
                    <a:pt x="2048" y="4560"/>
                    <a:pt x="2197" y="4300"/>
                    <a:pt x="2309" y="4020"/>
                  </a:cubicBezTo>
                  <a:cubicBezTo>
                    <a:pt x="2811" y="2885"/>
                    <a:pt x="2513" y="1564"/>
                    <a:pt x="1583" y="726"/>
                  </a:cubicBezTo>
                  <a:cubicBezTo>
                    <a:pt x="1359" y="540"/>
                    <a:pt x="1118" y="373"/>
                    <a:pt x="838" y="242"/>
                  </a:cubicBezTo>
                  <a:cubicBezTo>
                    <a:pt x="578" y="112"/>
                    <a:pt x="299" y="38"/>
                    <a:pt x="1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15111" y="1949741"/>
              <a:ext cx="164488" cy="106728"/>
            </a:xfrm>
            <a:custGeom>
              <a:avLst/>
              <a:gdLst/>
              <a:ahLst/>
              <a:cxnLst/>
              <a:rect l="l" t="t" r="r" b="b"/>
              <a:pathLst>
                <a:path w="3648" h="2367" extrusionOk="0">
                  <a:moveTo>
                    <a:pt x="2564" y="0"/>
                  </a:moveTo>
                  <a:cubicBezTo>
                    <a:pt x="2522" y="0"/>
                    <a:pt x="2480" y="1"/>
                    <a:pt x="2438" y="3"/>
                  </a:cubicBezTo>
                  <a:cubicBezTo>
                    <a:pt x="2010" y="3"/>
                    <a:pt x="1601" y="96"/>
                    <a:pt x="1210" y="301"/>
                  </a:cubicBezTo>
                  <a:cubicBezTo>
                    <a:pt x="838" y="487"/>
                    <a:pt x="521" y="803"/>
                    <a:pt x="298" y="1157"/>
                  </a:cubicBezTo>
                  <a:cubicBezTo>
                    <a:pt x="75" y="1529"/>
                    <a:pt x="0" y="1957"/>
                    <a:pt x="75" y="2367"/>
                  </a:cubicBezTo>
                  <a:cubicBezTo>
                    <a:pt x="75" y="1976"/>
                    <a:pt x="224" y="1585"/>
                    <a:pt x="447" y="1269"/>
                  </a:cubicBezTo>
                  <a:cubicBezTo>
                    <a:pt x="670" y="952"/>
                    <a:pt x="968" y="673"/>
                    <a:pt x="1303" y="506"/>
                  </a:cubicBezTo>
                  <a:cubicBezTo>
                    <a:pt x="1657" y="320"/>
                    <a:pt x="2047" y="208"/>
                    <a:pt x="2438" y="171"/>
                  </a:cubicBezTo>
                  <a:cubicBezTo>
                    <a:pt x="2587" y="156"/>
                    <a:pt x="2739" y="150"/>
                    <a:pt x="2893" y="150"/>
                  </a:cubicBezTo>
                  <a:cubicBezTo>
                    <a:pt x="3142" y="150"/>
                    <a:pt x="3395" y="166"/>
                    <a:pt x="3648" y="189"/>
                  </a:cubicBezTo>
                  <a:cubicBezTo>
                    <a:pt x="3297" y="72"/>
                    <a:pt x="2931" y="0"/>
                    <a:pt x="2564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993976" y="1982568"/>
              <a:ext cx="67184" cy="113356"/>
            </a:xfrm>
            <a:custGeom>
              <a:avLst/>
              <a:gdLst/>
              <a:ahLst/>
              <a:cxnLst/>
              <a:rect l="l" t="t" r="r" b="b"/>
              <a:pathLst>
                <a:path w="1490" h="2514" extrusionOk="0">
                  <a:moveTo>
                    <a:pt x="1489" y="1"/>
                  </a:moveTo>
                  <a:lnTo>
                    <a:pt x="1489" y="1"/>
                  </a:lnTo>
                  <a:cubicBezTo>
                    <a:pt x="410" y="317"/>
                    <a:pt x="1" y="1639"/>
                    <a:pt x="726" y="2513"/>
                  </a:cubicBezTo>
                  <a:cubicBezTo>
                    <a:pt x="354" y="1601"/>
                    <a:pt x="671" y="541"/>
                    <a:pt x="1489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242082" y="2809180"/>
              <a:ext cx="90676" cy="307153"/>
            </a:xfrm>
            <a:custGeom>
              <a:avLst/>
              <a:gdLst/>
              <a:ahLst/>
              <a:cxnLst/>
              <a:rect l="l" t="t" r="r" b="b"/>
              <a:pathLst>
                <a:path w="2011" h="6812" extrusionOk="0">
                  <a:moveTo>
                    <a:pt x="2010" y="0"/>
                  </a:moveTo>
                  <a:lnTo>
                    <a:pt x="2010" y="0"/>
                  </a:lnTo>
                  <a:cubicBezTo>
                    <a:pt x="1619" y="484"/>
                    <a:pt x="1266" y="987"/>
                    <a:pt x="968" y="1527"/>
                  </a:cubicBezTo>
                  <a:cubicBezTo>
                    <a:pt x="633" y="2066"/>
                    <a:pt x="373" y="2643"/>
                    <a:pt x="205" y="3239"/>
                  </a:cubicBezTo>
                  <a:cubicBezTo>
                    <a:pt x="38" y="3853"/>
                    <a:pt x="0" y="4486"/>
                    <a:pt x="93" y="5118"/>
                  </a:cubicBezTo>
                  <a:cubicBezTo>
                    <a:pt x="131" y="5435"/>
                    <a:pt x="224" y="5733"/>
                    <a:pt x="354" y="6030"/>
                  </a:cubicBezTo>
                  <a:cubicBezTo>
                    <a:pt x="466" y="6310"/>
                    <a:pt x="652" y="6570"/>
                    <a:pt x="856" y="6812"/>
                  </a:cubicBezTo>
                  <a:cubicBezTo>
                    <a:pt x="521" y="6291"/>
                    <a:pt x="298" y="5714"/>
                    <a:pt x="261" y="5100"/>
                  </a:cubicBezTo>
                  <a:cubicBezTo>
                    <a:pt x="205" y="4486"/>
                    <a:pt x="261" y="3890"/>
                    <a:pt x="428" y="3295"/>
                  </a:cubicBezTo>
                  <a:cubicBezTo>
                    <a:pt x="596" y="2718"/>
                    <a:pt x="819" y="2141"/>
                    <a:pt x="1098" y="1620"/>
                  </a:cubicBezTo>
                  <a:cubicBezTo>
                    <a:pt x="1378" y="1061"/>
                    <a:pt x="1713" y="540"/>
                    <a:pt x="2010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03316" y="2910725"/>
              <a:ext cx="42881" cy="163677"/>
            </a:xfrm>
            <a:custGeom>
              <a:avLst/>
              <a:gdLst/>
              <a:ahLst/>
              <a:cxnLst/>
              <a:rect l="l" t="t" r="r" b="b"/>
              <a:pathLst>
                <a:path w="951" h="3630" extrusionOk="0">
                  <a:moveTo>
                    <a:pt x="950" y="0"/>
                  </a:moveTo>
                  <a:lnTo>
                    <a:pt x="950" y="0"/>
                  </a:lnTo>
                  <a:cubicBezTo>
                    <a:pt x="150" y="1043"/>
                    <a:pt x="1" y="2438"/>
                    <a:pt x="541" y="3629"/>
                  </a:cubicBezTo>
                  <a:cubicBezTo>
                    <a:pt x="317" y="2401"/>
                    <a:pt x="448" y="1136"/>
                    <a:pt x="950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007413" y="3028188"/>
              <a:ext cx="31067" cy="184689"/>
            </a:xfrm>
            <a:custGeom>
              <a:avLst/>
              <a:gdLst/>
              <a:ahLst/>
              <a:cxnLst/>
              <a:rect l="l" t="t" r="r" b="b"/>
              <a:pathLst>
                <a:path w="689" h="4096" extrusionOk="0">
                  <a:moveTo>
                    <a:pt x="466" y="1"/>
                  </a:moveTo>
                  <a:cubicBezTo>
                    <a:pt x="391" y="336"/>
                    <a:pt x="354" y="708"/>
                    <a:pt x="373" y="1062"/>
                  </a:cubicBezTo>
                  <a:cubicBezTo>
                    <a:pt x="391" y="1415"/>
                    <a:pt x="447" y="1769"/>
                    <a:pt x="447" y="2123"/>
                  </a:cubicBezTo>
                  <a:cubicBezTo>
                    <a:pt x="466" y="2458"/>
                    <a:pt x="447" y="2811"/>
                    <a:pt x="391" y="3146"/>
                  </a:cubicBezTo>
                  <a:cubicBezTo>
                    <a:pt x="335" y="3481"/>
                    <a:pt x="205" y="3816"/>
                    <a:pt x="0" y="4095"/>
                  </a:cubicBezTo>
                  <a:cubicBezTo>
                    <a:pt x="280" y="3853"/>
                    <a:pt x="466" y="3537"/>
                    <a:pt x="559" y="3183"/>
                  </a:cubicBezTo>
                  <a:cubicBezTo>
                    <a:pt x="652" y="2830"/>
                    <a:pt x="689" y="2476"/>
                    <a:pt x="670" y="2104"/>
                  </a:cubicBezTo>
                  <a:cubicBezTo>
                    <a:pt x="633" y="1397"/>
                    <a:pt x="466" y="708"/>
                    <a:pt x="466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333227" y="1814738"/>
              <a:ext cx="455725" cy="198757"/>
            </a:xfrm>
            <a:custGeom>
              <a:avLst/>
              <a:gdLst/>
              <a:ahLst/>
              <a:cxnLst/>
              <a:rect l="l" t="t" r="r" b="b"/>
              <a:pathLst>
                <a:path w="10107" h="4408" extrusionOk="0">
                  <a:moveTo>
                    <a:pt x="1" y="1"/>
                  </a:moveTo>
                  <a:cubicBezTo>
                    <a:pt x="615" y="801"/>
                    <a:pt x="1304" y="1545"/>
                    <a:pt x="2029" y="2253"/>
                  </a:cubicBezTo>
                  <a:cubicBezTo>
                    <a:pt x="2755" y="2960"/>
                    <a:pt x="3611" y="3537"/>
                    <a:pt x="4542" y="3946"/>
                  </a:cubicBezTo>
                  <a:cubicBezTo>
                    <a:pt x="5224" y="4254"/>
                    <a:pt x="5964" y="4408"/>
                    <a:pt x="6706" y="4408"/>
                  </a:cubicBezTo>
                  <a:cubicBezTo>
                    <a:pt x="6997" y="4408"/>
                    <a:pt x="7288" y="4384"/>
                    <a:pt x="7575" y="4337"/>
                  </a:cubicBezTo>
                  <a:cubicBezTo>
                    <a:pt x="8078" y="4244"/>
                    <a:pt x="8562" y="4058"/>
                    <a:pt x="9008" y="3816"/>
                  </a:cubicBezTo>
                  <a:cubicBezTo>
                    <a:pt x="9437" y="3555"/>
                    <a:pt x="9827" y="3202"/>
                    <a:pt x="10107" y="2774"/>
                  </a:cubicBezTo>
                  <a:lnTo>
                    <a:pt x="10107" y="2774"/>
                  </a:lnTo>
                  <a:cubicBezTo>
                    <a:pt x="9958" y="2960"/>
                    <a:pt x="9772" y="3146"/>
                    <a:pt x="9585" y="3295"/>
                  </a:cubicBezTo>
                  <a:cubicBezTo>
                    <a:pt x="9381" y="3462"/>
                    <a:pt x="9176" y="3593"/>
                    <a:pt x="8953" y="3704"/>
                  </a:cubicBezTo>
                  <a:cubicBezTo>
                    <a:pt x="8506" y="3946"/>
                    <a:pt x="8041" y="4095"/>
                    <a:pt x="7538" y="4170"/>
                  </a:cubicBezTo>
                  <a:cubicBezTo>
                    <a:pt x="7306" y="4200"/>
                    <a:pt x="7073" y="4215"/>
                    <a:pt x="6841" y="4215"/>
                  </a:cubicBezTo>
                  <a:cubicBezTo>
                    <a:pt x="6085" y="4215"/>
                    <a:pt x="5337" y="4055"/>
                    <a:pt x="4654" y="3742"/>
                  </a:cubicBezTo>
                  <a:cubicBezTo>
                    <a:pt x="3723" y="3332"/>
                    <a:pt x="2886" y="2792"/>
                    <a:pt x="2141" y="2122"/>
                  </a:cubicBezTo>
                  <a:cubicBezTo>
                    <a:pt x="1397" y="1471"/>
                    <a:pt x="708" y="727"/>
                    <a:pt x="1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377732" y="1787909"/>
              <a:ext cx="427183" cy="107404"/>
            </a:xfrm>
            <a:custGeom>
              <a:avLst/>
              <a:gdLst/>
              <a:ahLst/>
              <a:cxnLst/>
              <a:rect l="l" t="t" r="r" b="b"/>
              <a:pathLst>
                <a:path w="9474" h="2382" extrusionOk="0">
                  <a:moveTo>
                    <a:pt x="9473" y="0"/>
                  </a:moveTo>
                  <a:lnTo>
                    <a:pt x="9473" y="0"/>
                  </a:lnTo>
                  <a:cubicBezTo>
                    <a:pt x="9026" y="782"/>
                    <a:pt x="8338" y="1396"/>
                    <a:pt x="7500" y="1731"/>
                  </a:cubicBezTo>
                  <a:cubicBezTo>
                    <a:pt x="6867" y="2011"/>
                    <a:pt x="6175" y="2151"/>
                    <a:pt x="5471" y="2151"/>
                  </a:cubicBezTo>
                  <a:cubicBezTo>
                    <a:pt x="5286" y="2151"/>
                    <a:pt x="5100" y="2141"/>
                    <a:pt x="4913" y="2122"/>
                  </a:cubicBezTo>
                  <a:cubicBezTo>
                    <a:pt x="4039" y="2047"/>
                    <a:pt x="3164" y="1805"/>
                    <a:pt x="2364" y="1433"/>
                  </a:cubicBezTo>
                  <a:cubicBezTo>
                    <a:pt x="1954" y="1247"/>
                    <a:pt x="1545" y="1042"/>
                    <a:pt x="1154" y="838"/>
                  </a:cubicBezTo>
                  <a:cubicBezTo>
                    <a:pt x="763" y="614"/>
                    <a:pt x="391" y="372"/>
                    <a:pt x="0" y="149"/>
                  </a:cubicBezTo>
                  <a:lnTo>
                    <a:pt x="0" y="149"/>
                  </a:lnTo>
                  <a:cubicBezTo>
                    <a:pt x="707" y="707"/>
                    <a:pt x="1489" y="1173"/>
                    <a:pt x="2289" y="1582"/>
                  </a:cubicBezTo>
                  <a:cubicBezTo>
                    <a:pt x="3108" y="1992"/>
                    <a:pt x="3983" y="2252"/>
                    <a:pt x="4895" y="2364"/>
                  </a:cubicBezTo>
                  <a:cubicBezTo>
                    <a:pt x="5040" y="2375"/>
                    <a:pt x="5184" y="2381"/>
                    <a:pt x="5328" y="2381"/>
                  </a:cubicBezTo>
                  <a:cubicBezTo>
                    <a:pt x="6108" y="2381"/>
                    <a:pt x="6868" y="2213"/>
                    <a:pt x="7575" y="1899"/>
                  </a:cubicBezTo>
                  <a:cubicBezTo>
                    <a:pt x="8003" y="1694"/>
                    <a:pt x="8375" y="1433"/>
                    <a:pt x="8710" y="1117"/>
                  </a:cubicBezTo>
                  <a:cubicBezTo>
                    <a:pt x="9045" y="801"/>
                    <a:pt x="9287" y="428"/>
                    <a:pt x="9473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6140237" y="1862580"/>
              <a:ext cx="127605" cy="230816"/>
            </a:xfrm>
            <a:custGeom>
              <a:avLst/>
              <a:gdLst/>
              <a:ahLst/>
              <a:cxnLst/>
              <a:rect l="l" t="t" r="r" b="b"/>
              <a:pathLst>
                <a:path w="2830" h="5119" extrusionOk="0">
                  <a:moveTo>
                    <a:pt x="2811" y="1"/>
                  </a:moveTo>
                  <a:lnTo>
                    <a:pt x="2811" y="1"/>
                  </a:lnTo>
                  <a:cubicBezTo>
                    <a:pt x="2736" y="503"/>
                    <a:pt x="2624" y="987"/>
                    <a:pt x="2476" y="1471"/>
                  </a:cubicBezTo>
                  <a:cubicBezTo>
                    <a:pt x="2327" y="1936"/>
                    <a:pt x="2122" y="2383"/>
                    <a:pt x="1880" y="2829"/>
                  </a:cubicBezTo>
                  <a:cubicBezTo>
                    <a:pt x="1638" y="3257"/>
                    <a:pt x="1359" y="3667"/>
                    <a:pt x="1043" y="4058"/>
                  </a:cubicBezTo>
                  <a:lnTo>
                    <a:pt x="819" y="4337"/>
                  </a:lnTo>
                  <a:lnTo>
                    <a:pt x="559" y="4597"/>
                  </a:lnTo>
                  <a:lnTo>
                    <a:pt x="280" y="4858"/>
                  </a:lnTo>
                  <a:cubicBezTo>
                    <a:pt x="186" y="4951"/>
                    <a:pt x="93" y="5026"/>
                    <a:pt x="0" y="5119"/>
                  </a:cubicBezTo>
                  <a:lnTo>
                    <a:pt x="317" y="4914"/>
                  </a:lnTo>
                  <a:lnTo>
                    <a:pt x="633" y="4672"/>
                  </a:lnTo>
                  <a:lnTo>
                    <a:pt x="912" y="4430"/>
                  </a:lnTo>
                  <a:lnTo>
                    <a:pt x="1191" y="4169"/>
                  </a:lnTo>
                  <a:cubicBezTo>
                    <a:pt x="1545" y="3797"/>
                    <a:pt x="1843" y="3369"/>
                    <a:pt x="2085" y="2922"/>
                  </a:cubicBezTo>
                  <a:cubicBezTo>
                    <a:pt x="2327" y="2476"/>
                    <a:pt x="2513" y="2011"/>
                    <a:pt x="2643" y="1508"/>
                  </a:cubicBezTo>
                  <a:cubicBezTo>
                    <a:pt x="2773" y="1006"/>
                    <a:pt x="2829" y="503"/>
                    <a:pt x="2811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843477" y="1654484"/>
              <a:ext cx="127605" cy="335695"/>
            </a:xfrm>
            <a:custGeom>
              <a:avLst/>
              <a:gdLst/>
              <a:ahLst/>
              <a:cxnLst/>
              <a:rect l="l" t="t" r="r" b="b"/>
              <a:pathLst>
                <a:path w="2830" h="7445" extrusionOk="0">
                  <a:moveTo>
                    <a:pt x="0" y="0"/>
                  </a:moveTo>
                  <a:lnTo>
                    <a:pt x="0" y="0"/>
                  </a:lnTo>
                  <a:cubicBezTo>
                    <a:pt x="521" y="465"/>
                    <a:pt x="968" y="987"/>
                    <a:pt x="1359" y="1563"/>
                  </a:cubicBezTo>
                  <a:cubicBezTo>
                    <a:pt x="1731" y="2140"/>
                    <a:pt x="2029" y="2755"/>
                    <a:pt x="2234" y="3406"/>
                  </a:cubicBezTo>
                  <a:cubicBezTo>
                    <a:pt x="2457" y="4039"/>
                    <a:pt x="2587" y="4709"/>
                    <a:pt x="2643" y="5397"/>
                  </a:cubicBezTo>
                  <a:lnTo>
                    <a:pt x="2662" y="5918"/>
                  </a:lnTo>
                  <a:lnTo>
                    <a:pt x="2643" y="6421"/>
                  </a:lnTo>
                  <a:lnTo>
                    <a:pt x="2587" y="6942"/>
                  </a:lnTo>
                  <a:cubicBezTo>
                    <a:pt x="2568" y="7109"/>
                    <a:pt x="2531" y="7277"/>
                    <a:pt x="2513" y="7444"/>
                  </a:cubicBezTo>
                  <a:cubicBezTo>
                    <a:pt x="2550" y="7296"/>
                    <a:pt x="2606" y="7128"/>
                    <a:pt x="2643" y="6961"/>
                  </a:cubicBezTo>
                  <a:lnTo>
                    <a:pt x="2755" y="6439"/>
                  </a:lnTo>
                  <a:lnTo>
                    <a:pt x="2810" y="5918"/>
                  </a:lnTo>
                  <a:lnTo>
                    <a:pt x="2829" y="5397"/>
                  </a:lnTo>
                  <a:cubicBezTo>
                    <a:pt x="2792" y="3983"/>
                    <a:pt x="2327" y="2606"/>
                    <a:pt x="1489" y="1452"/>
                  </a:cubicBezTo>
                  <a:lnTo>
                    <a:pt x="1173" y="1042"/>
                  </a:lnTo>
                  <a:lnTo>
                    <a:pt x="819" y="670"/>
                  </a:lnTo>
                  <a:lnTo>
                    <a:pt x="428" y="317"/>
                  </a:lnTo>
                  <a:cubicBezTo>
                    <a:pt x="279" y="205"/>
                    <a:pt x="149" y="112"/>
                    <a:pt x="0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907793" y="3432701"/>
              <a:ext cx="446481" cy="209804"/>
            </a:xfrm>
            <a:custGeom>
              <a:avLst/>
              <a:gdLst/>
              <a:ahLst/>
              <a:cxnLst/>
              <a:rect l="l" t="t" r="r" b="b"/>
              <a:pathLst>
                <a:path w="9902" h="4653" extrusionOk="0">
                  <a:moveTo>
                    <a:pt x="0" y="0"/>
                  </a:moveTo>
                  <a:cubicBezTo>
                    <a:pt x="521" y="56"/>
                    <a:pt x="1005" y="242"/>
                    <a:pt x="1433" y="577"/>
                  </a:cubicBezTo>
                  <a:cubicBezTo>
                    <a:pt x="1843" y="875"/>
                    <a:pt x="2178" y="1303"/>
                    <a:pt x="2364" y="1787"/>
                  </a:cubicBezTo>
                  <a:cubicBezTo>
                    <a:pt x="2438" y="2029"/>
                    <a:pt x="2513" y="2289"/>
                    <a:pt x="2624" y="2531"/>
                  </a:cubicBezTo>
                  <a:cubicBezTo>
                    <a:pt x="2699" y="2810"/>
                    <a:pt x="2866" y="3034"/>
                    <a:pt x="3090" y="3220"/>
                  </a:cubicBezTo>
                  <a:cubicBezTo>
                    <a:pt x="3250" y="3323"/>
                    <a:pt x="3432" y="3377"/>
                    <a:pt x="3613" y="3377"/>
                  </a:cubicBezTo>
                  <a:cubicBezTo>
                    <a:pt x="3726" y="3377"/>
                    <a:pt x="3838" y="3356"/>
                    <a:pt x="3946" y="3313"/>
                  </a:cubicBezTo>
                  <a:cubicBezTo>
                    <a:pt x="4206" y="3220"/>
                    <a:pt x="4448" y="3090"/>
                    <a:pt x="4671" y="2941"/>
                  </a:cubicBezTo>
                  <a:cubicBezTo>
                    <a:pt x="5241" y="2610"/>
                    <a:pt x="5875" y="2447"/>
                    <a:pt x="6505" y="2447"/>
                  </a:cubicBezTo>
                  <a:cubicBezTo>
                    <a:pt x="7398" y="2447"/>
                    <a:pt x="8283" y="2773"/>
                    <a:pt x="8971" y="3406"/>
                  </a:cubicBezTo>
                  <a:cubicBezTo>
                    <a:pt x="9361" y="3741"/>
                    <a:pt x="9678" y="4169"/>
                    <a:pt x="9901" y="4653"/>
                  </a:cubicBezTo>
                  <a:cubicBezTo>
                    <a:pt x="9715" y="4150"/>
                    <a:pt x="9436" y="3685"/>
                    <a:pt x="9045" y="3313"/>
                  </a:cubicBezTo>
                  <a:cubicBezTo>
                    <a:pt x="8654" y="2941"/>
                    <a:pt x="8208" y="2643"/>
                    <a:pt x="7686" y="2457"/>
                  </a:cubicBezTo>
                  <a:cubicBezTo>
                    <a:pt x="7291" y="2320"/>
                    <a:pt x="6877" y="2253"/>
                    <a:pt x="6462" y="2253"/>
                  </a:cubicBezTo>
                  <a:cubicBezTo>
                    <a:pt x="5803" y="2253"/>
                    <a:pt x="5143" y="2423"/>
                    <a:pt x="4560" y="2755"/>
                  </a:cubicBezTo>
                  <a:cubicBezTo>
                    <a:pt x="4336" y="2885"/>
                    <a:pt x="4113" y="3015"/>
                    <a:pt x="3871" y="3108"/>
                  </a:cubicBezTo>
                  <a:cubicBezTo>
                    <a:pt x="3784" y="3145"/>
                    <a:pt x="3694" y="3161"/>
                    <a:pt x="3605" y="3161"/>
                  </a:cubicBezTo>
                  <a:cubicBezTo>
                    <a:pt x="3465" y="3161"/>
                    <a:pt x="3326" y="3121"/>
                    <a:pt x="3201" y="3052"/>
                  </a:cubicBezTo>
                  <a:cubicBezTo>
                    <a:pt x="3015" y="2885"/>
                    <a:pt x="2866" y="2680"/>
                    <a:pt x="2792" y="2457"/>
                  </a:cubicBezTo>
                  <a:cubicBezTo>
                    <a:pt x="2699" y="2215"/>
                    <a:pt x="2624" y="1973"/>
                    <a:pt x="2513" y="1712"/>
                  </a:cubicBezTo>
                  <a:cubicBezTo>
                    <a:pt x="2308" y="1210"/>
                    <a:pt x="1954" y="782"/>
                    <a:pt x="1508" y="484"/>
                  </a:cubicBezTo>
                  <a:cubicBezTo>
                    <a:pt x="1061" y="168"/>
                    <a:pt x="540" y="0"/>
                    <a:pt x="0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5691266" y="3461243"/>
              <a:ext cx="161152" cy="299623"/>
            </a:xfrm>
            <a:custGeom>
              <a:avLst/>
              <a:gdLst/>
              <a:ahLst/>
              <a:cxnLst/>
              <a:rect l="l" t="t" r="r" b="b"/>
              <a:pathLst>
                <a:path w="3574" h="6645" extrusionOk="0">
                  <a:moveTo>
                    <a:pt x="3537" y="0"/>
                  </a:moveTo>
                  <a:cubicBezTo>
                    <a:pt x="3537" y="651"/>
                    <a:pt x="3444" y="1303"/>
                    <a:pt x="3295" y="1936"/>
                  </a:cubicBezTo>
                  <a:cubicBezTo>
                    <a:pt x="2978" y="3201"/>
                    <a:pt x="2346" y="4392"/>
                    <a:pt x="1489" y="5360"/>
                  </a:cubicBezTo>
                  <a:lnTo>
                    <a:pt x="1136" y="5714"/>
                  </a:lnTo>
                  <a:lnTo>
                    <a:pt x="782" y="6048"/>
                  </a:lnTo>
                  <a:lnTo>
                    <a:pt x="391" y="6365"/>
                  </a:lnTo>
                  <a:cubicBezTo>
                    <a:pt x="261" y="6458"/>
                    <a:pt x="131" y="6551"/>
                    <a:pt x="1" y="6644"/>
                  </a:cubicBezTo>
                  <a:cubicBezTo>
                    <a:pt x="149" y="6570"/>
                    <a:pt x="280" y="6495"/>
                    <a:pt x="429" y="6421"/>
                  </a:cubicBezTo>
                  <a:lnTo>
                    <a:pt x="857" y="6142"/>
                  </a:lnTo>
                  <a:lnTo>
                    <a:pt x="1248" y="5825"/>
                  </a:lnTo>
                  <a:lnTo>
                    <a:pt x="1620" y="5490"/>
                  </a:lnTo>
                  <a:cubicBezTo>
                    <a:pt x="2569" y="4522"/>
                    <a:pt x="3220" y="3313"/>
                    <a:pt x="3481" y="1991"/>
                  </a:cubicBezTo>
                  <a:lnTo>
                    <a:pt x="3537" y="1489"/>
                  </a:lnTo>
                  <a:lnTo>
                    <a:pt x="3574" y="986"/>
                  </a:lnTo>
                  <a:lnTo>
                    <a:pt x="3574" y="484"/>
                  </a:lnTo>
                  <a:cubicBezTo>
                    <a:pt x="3555" y="316"/>
                    <a:pt x="3555" y="168"/>
                    <a:pt x="3537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5997569" y="3215902"/>
              <a:ext cx="432233" cy="311662"/>
            </a:xfrm>
            <a:custGeom>
              <a:avLst/>
              <a:gdLst/>
              <a:ahLst/>
              <a:cxnLst/>
              <a:rect l="l" t="t" r="r" b="b"/>
              <a:pathLst>
                <a:path w="9586" h="6912" extrusionOk="0">
                  <a:moveTo>
                    <a:pt x="1631" y="1"/>
                  </a:moveTo>
                  <a:cubicBezTo>
                    <a:pt x="1453" y="1"/>
                    <a:pt x="1274" y="22"/>
                    <a:pt x="1099" y="63"/>
                  </a:cubicBezTo>
                  <a:cubicBezTo>
                    <a:pt x="819" y="137"/>
                    <a:pt x="577" y="286"/>
                    <a:pt x="373" y="491"/>
                  </a:cubicBezTo>
                  <a:cubicBezTo>
                    <a:pt x="168" y="677"/>
                    <a:pt x="38" y="937"/>
                    <a:pt x="1" y="1216"/>
                  </a:cubicBezTo>
                  <a:cubicBezTo>
                    <a:pt x="131" y="677"/>
                    <a:pt x="577" y="267"/>
                    <a:pt x="1136" y="174"/>
                  </a:cubicBezTo>
                  <a:cubicBezTo>
                    <a:pt x="1270" y="145"/>
                    <a:pt x="1408" y="131"/>
                    <a:pt x="1545" y="131"/>
                  </a:cubicBezTo>
                  <a:cubicBezTo>
                    <a:pt x="1938" y="131"/>
                    <a:pt x="2331" y="246"/>
                    <a:pt x="2662" y="453"/>
                  </a:cubicBezTo>
                  <a:cubicBezTo>
                    <a:pt x="3611" y="974"/>
                    <a:pt x="4244" y="1942"/>
                    <a:pt x="5174" y="2594"/>
                  </a:cubicBezTo>
                  <a:cubicBezTo>
                    <a:pt x="6123" y="3245"/>
                    <a:pt x="7184" y="3561"/>
                    <a:pt x="8096" y="4175"/>
                  </a:cubicBezTo>
                  <a:cubicBezTo>
                    <a:pt x="8543" y="4455"/>
                    <a:pt x="8934" y="4864"/>
                    <a:pt x="9194" y="5329"/>
                  </a:cubicBezTo>
                  <a:cubicBezTo>
                    <a:pt x="9473" y="5813"/>
                    <a:pt x="9548" y="6390"/>
                    <a:pt x="9399" y="6911"/>
                  </a:cubicBezTo>
                  <a:cubicBezTo>
                    <a:pt x="9585" y="6390"/>
                    <a:pt x="9548" y="5795"/>
                    <a:pt x="9306" y="5292"/>
                  </a:cubicBezTo>
                  <a:cubicBezTo>
                    <a:pt x="9045" y="4790"/>
                    <a:pt x="8655" y="4343"/>
                    <a:pt x="8189" y="4027"/>
                  </a:cubicBezTo>
                  <a:cubicBezTo>
                    <a:pt x="7277" y="3357"/>
                    <a:pt x="6198" y="3022"/>
                    <a:pt x="5305" y="2407"/>
                  </a:cubicBezTo>
                  <a:cubicBezTo>
                    <a:pt x="4877" y="2072"/>
                    <a:pt x="4467" y="1719"/>
                    <a:pt x="4076" y="1328"/>
                  </a:cubicBezTo>
                  <a:cubicBezTo>
                    <a:pt x="3685" y="919"/>
                    <a:pt x="3239" y="565"/>
                    <a:pt x="2755" y="304"/>
                  </a:cubicBezTo>
                  <a:cubicBezTo>
                    <a:pt x="2410" y="100"/>
                    <a:pt x="2021" y="1"/>
                    <a:pt x="1631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556173" y="3340399"/>
              <a:ext cx="193887" cy="431331"/>
            </a:xfrm>
            <a:custGeom>
              <a:avLst/>
              <a:gdLst/>
              <a:ahLst/>
              <a:cxnLst/>
              <a:rect l="l" t="t" r="r" b="b"/>
              <a:pathLst>
                <a:path w="4300" h="9566" extrusionOk="0">
                  <a:moveTo>
                    <a:pt x="4299" y="0"/>
                  </a:moveTo>
                  <a:lnTo>
                    <a:pt x="4299" y="0"/>
                  </a:lnTo>
                  <a:cubicBezTo>
                    <a:pt x="3834" y="112"/>
                    <a:pt x="3443" y="428"/>
                    <a:pt x="3220" y="856"/>
                  </a:cubicBezTo>
                  <a:cubicBezTo>
                    <a:pt x="2997" y="1266"/>
                    <a:pt x="2848" y="1731"/>
                    <a:pt x="2810" y="2215"/>
                  </a:cubicBezTo>
                  <a:cubicBezTo>
                    <a:pt x="2755" y="2680"/>
                    <a:pt x="2755" y="3145"/>
                    <a:pt x="2717" y="3611"/>
                  </a:cubicBezTo>
                  <a:cubicBezTo>
                    <a:pt x="2680" y="4057"/>
                    <a:pt x="2550" y="4504"/>
                    <a:pt x="2345" y="4895"/>
                  </a:cubicBezTo>
                  <a:cubicBezTo>
                    <a:pt x="1899" y="5676"/>
                    <a:pt x="1098" y="6216"/>
                    <a:pt x="540" y="6998"/>
                  </a:cubicBezTo>
                  <a:cubicBezTo>
                    <a:pt x="242" y="7370"/>
                    <a:pt x="56" y="7835"/>
                    <a:pt x="37" y="8319"/>
                  </a:cubicBezTo>
                  <a:cubicBezTo>
                    <a:pt x="0" y="8803"/>
                    <a:pt x="205" y="9268"/>
                    <a:pt x="596" y="9566"/>
                  </a:cubicBezTo>
                  <a:cubicBezTo>
                    <a:pt x="261" y="9250"/>
                    <a:pt x="75" y="8784"/>
                    <a:pt x="149" y="8319"/>
                  </a:cubicBezTo>
                  <a:cubicBezTo>
                    <a:pt x="205" y="7872"/>
                    <a:pt x="372" y="7444"/>
                    <a:pt x="670" y="7091"/>
                  </a:cubicBezTo>
                  <a:cubicBezTo>
                    <a:pt x="1229" y="6384"/>
                    <a:pt x="2047" y="5844"/>
                    <a:pt x="2531" y="5006"/>
                  </a:cubicBezTo>
                  <a:cubicBezTo>
                    <a:pt x="2755" y="4578"/>
                    <a:pt x="2885" y="4094"/>
                    <a:pt x="2922" y="3611"/>
                  </a:cubicBezTo>
                  <a:cubicBezTo>
                    <a:pt x="2959" y="3145"/>
                    <a:pt x="2959" y="2680"/>
                    <a:pt x="2978" y="2215"/>
                  </a:cubicBezTo>
                  <a:cubicBezTo>
                    <a:pt x="2997" y="1768"/>
                    <a:pt x="3127" y="1321"/>
                    <a:pt x="3313" y="912"/>
                  </a:cubicBezTo>
                  <a:cubicBezTo>
                    <a:pt x="3499" y="484"/>
                    <a:pt x="3853" y="149"/>
                    <a:pt x="4299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450734" y="3795234"/>
              <a:ext cx="100731" cy="226577"/>
            </a:xfrm>
            <a:custGeom>
              <a:avLst/>
              <a:gdLst/>
              <a:ahLst/>
              <a:cxnLst/>
              <a:rect l="l" t="t" r="r" b="b"/>
              <a:pathLst>
                <a:path w="2234" h="5025" extrusionOk="0">
                  <a:moveTo>
                    <a:pt x="1843" y="0"/>
                  </a:moveTo>
                  <a:lnTo>
                    <a:pt x="1843" y="0"/>
                  </a:lnTo>
                  <a:cubicBezTo>
                    <a:pt x="1899" y="242"/>
                    <a:pt x="1954" y="484"/>
                    <a:pt x="1973" y="726"/>
                  </a:cubicBezTo>
                  <a:cubicBezTo>
                    <a:pt x="2010" y="968"/>
                    <a:pt x="2029" y="1191"/>
                    <a:pt x="2010" y="1433"/>
                  </a:cubicBezTo>
                  <a:cubicBezTo>
                    <a:pt x="1992" y="2382"/>
                    <a:pt x="1657" y="3313"/>
                    <a:pt x="1061" y="4057"/>
                  </a:cubicBezTo>
                  <a:cubicBezTo>
                    <a:pt x="912" y="4243"/>
                    <a:pt x="745" y="4411"/>
                    <a:pt x="577" y="4578"/>
                  </a:cubicBezTo>
                  <a:cubicBezTo>
                    <a:pt x="391" y="4727"/>
                    <a:pt x="205" y="4895"/>
                    <a:pt x="0" y="5025"/>
                  </a:cubicBezTo>
                  <a:cubicBezTo>
                    <a:pt x="224" y="4932"/>
                    <a:pt x="447" y="4802"/>
                    <a:pt x="633" y="4653"/>
                  </a:cubicBezTo>
                  <a:cubicBezTo>
                    <a:pt x="838" y="4504"/>
                    <a:pt x="1024" y="4355"/>
                    <a:pt x="1191" y="4169"/>
                  </a:cubicBezTo>
                  <a:cubicBezTo>
                    <a:pt x="1880" y="3424"/>
                    <a:pt x="2234" y="2438"/>
                    <a:pt x="2196" y="1433"/>
                  </a:cubicBezTo>
                  <a:cubicBezTo>
                    <a:pt x="2178" y="1191"/>
                    <a:pt x="2141" y="949"/>
                    <a:pt x="2085" y="707"/>
                  </a:cubicBezTo>
                  <a:cubicBezTo>
                    <a:pt x="2029" y="465"/>
                    <a:pt x="1936" y="223"/>
                    <a:pt x="1843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280680" y="3642465"/>
              <a:ext cx="353325" cy="239202"/>
            </a:xfrm>
            <a:custGeom>
              <a:avLst/>
              <a:gdLst/>
              <a:ahLst/>
              <a:cxnLst/>
              <a:rect l="l" t="t" r="r" b="b"/>
              <a:pathLst>
                <a:path w="7836" h="5305" extrusionOk="0">
                  <a:moveTo>
                    <a:pt x="0" y="1"/>
                  </a:moveTo>
                  <a:lnTo>
                    <a:pt x="0" y="1"/>
                  </a:lnTo>
                  <a:cubicBezTo>
                    <a:pt x="373" y="745"/>
                    <a:pt x="819" y="1415"/>
                    <a:pt x="1378" y="2029"/>
                  </a:cubicBezTo>
                  <a:cubicBezTo>
                    <a:pt x="1917" y="2644"/>
                    <a:pt x="2550" y="3202"/>
                    <a:pt x="3239" y="3649"/>
                  </a:cubicBezTo>
                  <a:cubicBezTo>
                    <a:pt x="3927" y="4114"/>
                    <a:pt x="4653" y="4505"/>
                    <a:pt x="5435" y="4784"/>
                  </a:cubicBezTo>
                  <a:lnTo>
                    <a:pt x="6030" y="4970"/>
                  </a:lnTo>
                  <a:lnTo>
                    <a:pt x="6626" y="5119"/>
                  </a:lnTo>
                  <a:lnTo>
                    <a:pt x="7221" y="5231"/>
                  </a:lnTo>
                  <a:cubicBezTo>
                    <a:pt x="7426" y="5249"/>
                    <a:pt x="7631" y="5286"/>
                    <a:pt x="7836" y="5305"/>
                  </a:cubicBezTo>
                  <a:cubicBezTo>
                    <a:pt x="7649" y="5249"/>
                    <a:pt x="7445" y="5212"/>
                    <a:pt x="7240" y="5175"/>
                  </a:cubicBezTo>
                  <a:lnTo>
                    <a:pt x="6644" y="5007"/>
                  </a:lnTo>
                  <a:lnTo>
                    <a:pt x="6068" y="4821"/>
                  </a:lnTo>
                  <a:lnTo>
                    <a:pt x="5509" y="4616"/>
                  </a:lnTo>
                  <a:cubicBezTo>
                    <a:pt x="4746" y="4300"/>
                    <a:pt x="4039" y="3928"/>
                    <a:pt x="3369" y="3463"/>
                  </a:cubicBezTo>
                  <a:cubicBezTo>
                    <a:pt x="2699" y="3016"/>
                    <a:pt x="2066" y="2495"/>
                    <a:pt x="1508" y="1918"/>
                  </a:cubicBezTo>
                  <a:cubicBezTo>
                    <a:pt x="950" y="1322"/>
                    <a:pt x="428" y="690"/>
                    <a:pt x="0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324328" y="3630741"/>
              <a:ext cx="341557" cy="117505"/>
            </a:xfrm>
            <a:custGeom>
              <a:avLst/>
              <a:gdLst/>
              <a:ahLst/>
              <a:cxnLst/>
              <a:rect l="l" t="t" r="r" b="b"/>
              <a:pathLst>
                <a:path w="7575" h="2606" extrusionOk="0">
                  <a:moveTo>
                    <a:pt x="0" y="0"/>
                  </a:moveTo>
                  <a:lnTo>
                    <a:pt x="0" y="0"/>
                  </a:lnTo>
                  <a:cubicBezTo>
                    <a:pt x="503" y="447"/>
                    <a:pt x="1061" y="856"/>
                    <a:pt x="1657" y="1210"/>
                  </a:cubicBezTo>
                  <a:cubicBezTo>
                    <a:pt x="2252" y="1545"/>
                    <a:pt x="2866" y="1843"/>
                    <a:pt x="3518" y="2066"/>
                  </a:cubicBezTo>
                  <a:cubicBezTo>
                    <a:pt x="4169" y="2289"/>
                    <a:pt x="4839" y="2438"/>
                    <a:pt x="5528" y="2531"/>
                  </a:cubicBezTo>
                  <a:lnTo>
                    <a:pt x="6030" y="2587"/>
                  </a:lnTo>
                  <a:lnTo>
                    <a:pt x="6533" y="2606"/>
                  </a:lnTo>
                  <a:lnTo>
                    <a:pt x="7054" y="2606"/>
                  </a:lnTo>
                  <a:cubicBezTo>
                    <a:pt x="7221" y="2606"/>
                    <a:pt x="7389" y="2587"/>
                    <a:pt x="7575" y="2569"/>
                  </a:cubicBezTo>
                  <a:cubicBezTo>
                    <a:pt x="7389" y="2569"/>
                    <a:pt x="7221" y="2550"/>
                    <a:pt x="7054" y="2550"/>
                  </a:cubicBezTo>
                  <a:lnTo>
                    <a:pt x="6551" y="2494"/>
                  </a:lnTo>
                  <a:lnTo>
                    <a:pt x="6049" y="2438"/>
                  </a:lnTo>
                  <a:lnTo>
                    <a:pt x="5546" y="2345"/>
                  </a:lnTo>
                  <a:cubicBezTo>
                    <a:pt x="4225" y="2103"/>
                    <a:pt x="2941" y="1675"/>
                    <a:pt x="1731" y="1043"/>
                  </a:cubicBezTo>
                  <a:cubicBezTo>
                    <a:pt x="1135" y="745"/>
                    <a:pt x="559" y="391"/>
                    <a:pt x="0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000394" y="3635792"/>
              <a:ext cx="196412" cy="248401"/>
            </a:xfrm>
            <a:custGeom>
              <a:avLst/>
              <a:gdLst/>
              <a:ahLst/>
              <a:cxnLst/>
              <a:rect l="l" t="t" r="r" b="b"/>
              <a:pathLst>
                <a:path w="4356" h="5509" extrusionOk="0">
                  <a:moveTo>
                    <a:pt x="4355" y="0"/>
                  </a:moveTo>
                  <a:cubicBezTo>
                    <a:pt x="4206" y="577"/>
                    <a:pt x="3983" y="1154"/>
                    <a:pt x="3723" y="1694"/>
                  </a:cubicBezTo>
                  <a:cubicBezTo>
                    <a:pt x="3183" y="2773"/>
                    <a:pt x="2438" y="3722"/>
                    <a:pt x="1508" y="4485"/>
                  </a:cubicBezTo>
                  <a:lnTo>
                    <a:pt x="1154" y="4764"/>
                  </a:lnTo>
                  <a:lnTo>
                    <a:pt x="782" y="5025"/>
                  </a:lnTo>
                  <a:lnTo>
                    <a:pt x="410" y="5267"/>
                  </a:lnTo>
                  <a:cubicBezTo>
                    <a:pt x="261" y="5360"/>
                    <a:pt x="131" y="5434"/>
                    <a:pt x="0" y="5509"/>
                  </a:cubicBezTo>
                  <a:cubicBezTo>
                    <a:pt x="149" y="5453"/>
                    <a:pt x="298" y="5397"/>
                    <a:pt x="428" y="5341"/>
                  </a:cubicBezTo>
                  <a:lnTo>
                    <a:pt x="838" y="5137"/>
                  </a:lnTo>
                  <a:lnTo>
                    <a:pt x="1247" y="4913"/>
                  </a:lnTo>
                  <a:lnTo>
                    <a:pt x="1620" y="4653"/>
                  </a:lnTo>
                  <a:cubicBezTo>
                    <a:pt x="2606" y="3908"/>
                    <a:pt x="3388" y="2922"/>
                    <a:pt x="3890" y="1768"/>
                  </a:cubicBezTo>
                  <a:lnTo>
                    <a:pt x="4058" y="1340"/>
                  </a:lnTo>
                  <a:lnTo>
                    <a:pt x="4188" y="912"/>
                  </a:lnTo>
                  <a:lnTo>
                    <a:pt x="4281" y="465"/>
                  </a:lnTo>
                  <a:cubicBezTo>
                    <a:pt x="4318" y="298"/>
                    <a:pt x="4337" y="149"/>
                    <a:pt x="4355" y="0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002919" y="3515759"/>
              <a:ext cx="219904" cy="246778"/>
            </a:xfrm>
            <a:custGeom>
              <a:avLst/>
              <a:gdLst/>
              <a:ahLst/>
              <a:cxnLst/>
              <a:rect l="l" t="t" r="r" b="b"/>
              <a:pathLst>
                <a:path w="4877" h="5473" extrusionOk="0">
                  <a:moveTo>
                    <a:pt x="4876" y="1"/>
                  </a:moveTo>
                  <a:lnTo>
                    <a:pt x="4876" y="1"/>
                  </a:lnTo>
                  <a:cubicBezTo>
                    <a:pt x="4541" y="19"/>
                    <a:pt x="4206" y="75"/>
                    <a:pt x="3890" y="168"/>
                  </a:cubicBezTo>
                  <a:cubicBezTo>
                    <a:pt x="3555" y="261"/>
                    <a:pt x="3257" y="392"/>
                    <a:pt x="2959" y="540"/>
                  </a:cubicBezTo>
                  <a:cubicBezTo>
                    <a:pt x="1731" y="1136"/>
                    <a:pt x="782" y="2215"/>
                    <a:pt x="335" y="3500"/>
                  </a:cubicBezTo>
                  <a:cubicBezTo>
                    <a:pt x="205" y="3816"/>
                    <a:pt x="131" y="4151"/>
                    <a:pt x="75" y="4467"/>
                  </a:cubicBezTo>
                  <a:cubicBezTo>
                    <a:pt x="19" y="4802"/>
                    <a:pt x="0" y="5137"/>
                    <a:pt x="19" y="5472"/>
                  </a:cubicBezTo>
                  <a:cubicBezTo>
                    <a:pt x="56" y="5137"/>
                    <a:pt x="112" y="4821"/>
                    <a:pt x="186" y="4505"/>
                  </a:cubicBezTo>
                  <a:cubicBezTo>
                    <a:pt x="261" y="4170"/>
                    <a:pt x="354" y="3872"/>
                    <a:pt x="484" y="3574"/>
                  </a:cubicBezTo>
                  <a:cubicBezTo>
                    <a:pt x="745" y="2960"/>
                    <a:pt x="1098" y="2401"/>
                    <a:pt x="1526" y="1918"/>
                  </a:cubicBezTo>
                  <a:cubicBezTo>
                    <a:pt x="1954" y="1434"/>
                    <a:pt x="2475" y="1024"/>
                    <a:pt x="3034" y="708"/>
                  </a:cubicBezTo>
                  <a:cubicBezTo>
                    <a:pt x="3611" y="373"/>
                    <a:pt x="4225" y="150"/>
                    <a:pt x="4876" y="1"/>
                  </a:cubicBezTo>
                  <a:close/>
                </a:path>
              </a:pathLst>
            </a:custGeom>
            <a:solidFill>
              <a:srgbClr val="5779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732328" y="2123748"/>
              <a:ext cx="100821" cy="39138"/>
            </a:xfrm>
            <a:custGeom>
              <a:avLst/>
              <a:gdLst/>
              <a:ahLst/>
              <a:cxnLst/>
              <a:rect l="l" t="t" r="r" b="b"/>
              <a:pathLst>
                <a:path w="2236" h="868" extrusionOk="0">
                  <a:moveTo>
                    <a:pt x="926" y="0"/>
                  </a:moveTo>
                  <a:cubicBezTo>
                    <a:pt x="439" y="0"/>
                    <a:pt x="0" y="110"/>
                    <a:pt x="9" y="332"/>
                  </a:cubicBezTo>
                  <a:cubicBezTo>
                    <a:pt x="20" y="643"/>
                    <a:pt x="780" y="868"/>
                    <a:pt x="1404" y="868"/>
                  </a:cubicBezTo>
                  <a:cubicBezTo>
                    <a:pt x="1824" y="868"/>
                    <a:pt x="2182" y="765"/>
                    <a:pt x="2205" y="518"/>
                  </a:cubicBezTo>
                  <a:cubicBezTo>
                    <a:pt x="2236" y="175"/>
                    <a:pt x="1542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308337" y="2115902"/>
              <a:ext cx="100866" cy="39454"/>
            </a:xfrm>
            <a:custGeom>
              <a:avLst/>
              <a:gdLst/>
              <a:ahLst/>
              <a:cxnLst/>
              <a:rect l="l" t="t" r="r" b="b"/>
              <a:pathLst>
                <a:path w="2237" h="875" extrusionOk="0">
                  <a:moveTo>
                    <a:pt x="1294" y="1"/>
                  </a:moveTo>
                  <a:cubicBezTo>
                    <a:pt x="682" y="1"/>
                    <a:pt x="1" y="174"/>
                    <a:pt x="32" y="524"/>
                  </a:cubicBezTo>
                  <a:cubicBezTo>
                    <a:pt x="54" y="772"/>
                    <a:pt x="412" y="874"/>
                    <a:pt x="833" y="874"/>
                  </a:cubicBezTo>
                  <a:cubicBezTo>
                    <a:pt x="1456" y="874"/>
                    <a:pt x="2217" y="649"/>
                    <a:pt x="2228" y="338"/>
                  </a:cubicBezTo>
                  <a:cubicBezTo>
                    <a:pt x="2236" y="114"/>
                    <a:pt x="1788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724302" y="2196796"/>
              <a:ext cx="35305" cy="64614"/>
            </a:xfrm>
            <a:custGeom>
              <a:avLst/>
              <a:gdLst/>
              <a:ahLst/>
              <a:cxnLst/>
              <a:rect l="l" t="t" r="r" b="b"/>
              <a:pathLst>
                <a:path w="783" h="1433" extrusionOk="0">
                  <a:moveTo>
                    <a:pt x="478" y="0"/>
                  </a:moveTo>
                  <a:cubicBezTo>
                    <a:pt x="377" y="0"/>
                    <a:pt x="280" y="42"/>
                    <a:pt x="224" y="126"/>
                  </a:cubicBezTo>
                  <a:cubicBezTo>
                    <a:pt x="56" y="349"/>
                    <a:pt x="0" y="610"/>
                    <a:pt x="38" y="870"/>
                  </a:cubicBezTo>
                  <a:cubicBezTo>
                    <a:pt x="38" y="963"/>
                    <a:pt x="38" y="1075"/>
                    <a:pt x="56" y="1168"/>
                  </a:cubicBezTo>
                  <a:cubicBezTo>
                    <a:pt x="75" y="1280"/>
                    <a:pt x="168" y="1391"/>
                    <a:pt x="298" y="1429"/>
                  </a:cubicBezTo>
                  <a:cubicBezTo>
                    <a:pt x="313" y="1431"/>
                    <a:pt x="328" y="1432"/>
                    <a:pt x="342" y="1432"/>
                  </a:cubicBezTo>
                  <a:cubicBezTo>
                    <a:pt x="439" y="1432"/>
                    <a:pt x="531" y="1382"/>
                    <a:pt x="596" y="1317"/>
                  </a:cubicBezTo>
                  <a:cubicBezTo>
                    <a:pt x="652" y="1224"/>
                    <a:pt x="689" y="1112"/>
                    <a:pt x="708" y="1001"/>
                  </a:cubicBezTo>
                  <a:cubicBezTo>
                    <a:pt x="764" y="815"/>
                    <a:pt x="782" y="628"/>
                    <a:pt x="764" y="442"/>
                  </a:cubicBezTo>
                  <a:cubicBezTo>
                    <a:pt x="782" y="275"/>
                    <a:pt x="708" y="107"/>
                    <a:pt x="577" y="14"/>
                  </a:cubicBezTo>
                  <a:cubicBezTo>
                    <a:pt x="545" y="5"/>
                    <a:pt x="511" y="0"/>
                    <a:pt x="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368488" y="2196796"/>
              <a:ext cx="34449" cy="64614"/>
            </a:xfrm>
            <a:custGeom>
              <a:avLst/>
              <a:gdLst/>
              <a:ahLst/>
              <a:cxnLst/>
              <a:rect l="l" t="t" r="r" b="b"/>
              <a:pathLst>
                <a:path w="764" h="1433" extrusionOk="0">
                  <a:moveTo>
                    <a:pt x="470" y="0"/>
                  </a:moveTo>
                  <a:cubicBezTo>
                    <a:pt x="376" y="0"/>
                    <a:pt x="275" y="42"/>
                    <a:pt x="205" y="126"/>
                  </a:cubicBezTo>
                  <a:cubicBezTo>
                    <a:pt x="56" y="349"/>
                    <a:pt x="1" y="610"/>
                    <a:pt x="19" y="870"/>
                  </a:cubicBezTo>
                  <a:cubicBezTo>
                    <a:pt x="38" y="963"/>
                    <a:pt x="38" y="1056"/>
                    <a:pt x="56" y="1168"/>
                  </a:cubicBezTo>
                  <a:cubicBezTo>
                    <a:pt x="75" y="1280"/>
                    <a:pt x="168" y="1391"/>
                    <a:pt x="298" y="1429"/>
                  </a:cubicBezTo>
                  <a:cubicBezTo>
                    <a:pt x="313" y="1431"/>
                    <a:pt x="328" y="1432"/>
                    <a:pt x="342" y="1432"/>
                  </a:cubicBezTo>
                  <a:cubicBezTo>
                    <a:pt x="438" y="1432"/>
                    <a:pt x="529" y="1382"/>
                    <a:pt x="577" y="1317"/>
                  </a:cubicBezTo>
                  <a:cubicBezTo>
                    <a:pt x="652" y="1224"/>
                    <a:pt x="689" y="1112"/>
                    <a:pt x="708" y="1001"/>
                  </a:cubicBezTo>
                  <a:cubicBezTo>
                    <a:pt x="764" y="815"/>
                    <a:pt x="764" y="628"/>
                    <a:pt x="764" y="442"/>
                  </a:cubicBezTo>
                  <a:cubicBezTo>
                    <a:pt x="764" y="275"/>
                    <a:pt x="708" y="89"/>
                    <a:pt x="559" y="14"/>
                  </a:cubicBezTo>
                  <a:cubicBezTo>
                    <a:pt x="531" y="5"/>
                    <a:pt x="50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486746" y="3919596"/>
              <a:ext cx="100821" cy="39138"/>
            </a:xfrm>
            <a:custGeom>
              <a:avLst/>
              <a:gdLst/>
              <a:ahLst/>
              <a:cxnLst/>
              <a:rect l="l" t="t" r="r" b="b"/>
              <a:pathLst>
                <a:path w="2236" h="868" extrusionOk="0">
                  <a:moveTo>
                    <a:pt x="926" y="0"/>
                  </a:moveTo>
                  <a:cubicBezTo>
                    <a:pt x="439" y="0"/>
                    <a:pt x="0" y="109"/>
                    <a:pt x="9" y="331"/>
                  </a:cubicBezTo>
                  <a:cubicBezTo>
                    <a:pt x="20" y="643"/>
                    <a:pt x="781" y="867"/>
                    <a:pt x="1404" y="867"/>
                  </a:cubicBezTo>
                  <a:cubicBezTo>
                    <a:pt x="1824" y="867"/>
                    <a:pt x="2182" y="765"/>
                    <a:pt x="2205" y="518"/>
                  </a:cubicBezTo>
                  <a:cubicBezTo>
                    <a:pt x="2236" y="175"/>
                    <a:pt x="1542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158438" y="3912156"/>
              <a:ext cx="100821" cy="39679"/>
            </a:xfrm>
            <a:custGeom>
              <a:avLst/>
              <a:gdLst/>
              <a:ahLst/>
              <a:cxnLst/>
              <a:rect l="l" t="t" r="r" b="b"/>
              <a:pathLst>
                <a:path w="2236" h="880" extrusionOk="0">
                  <a:moveTo>
                    <a:pt x="1293" y="1"/>
                  </a:moveTo>
                  <a:cubicBezTo>
                    <a:pt x="681" y="1"/>
                    <a:pt x="1" y="175"/>
                    <a:pt x="31" y="515"/>
                  </a:cubicBezTo>
                  <a:cubicBezTo>
                    <a:pt x="54" y="773"/>
                    <a:pt x="421" y="880"/>
                    <a:pt x="849" y="880"/>
                  </a:cubicBezTo>
                  <a:cubicBezTo>
                    <a:pt x="1469" y="880"/>
                    <a:pt x="2217" y="656"/>
                    <a:pt x="2228" y="348"/>
                  </a:cubicBezTo>
                  <a:cubicBezTo>
                    <a:pt x="2236" y="115"/>
                    <a:pt x="1787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488775" y="3993094"/>
              <a:ext cx="35305" cy="64839"/>
            </a:xfrm>
            <a:custGeom>
              <a:avLst/>
              <a:gdLst/>
              <a:ahLst/>
              <a:cxnLst/>
              <a:rect l="l" t="t" r="r" b="b"/>
              <a:pathLst>
                <a:path w="783" h="1438" extrusionOk="0">
                  <a:moveTo>
                    <a:pt x="474" y="1"/>
                  </a:moveTo>
                  <a:cubicBezTo>
                    <a:pt x="380" y="1"/>
                    <a:pt x="292" y="53"/>
                    <a:pt x="224" y="134"/>
                  </a:cubicBezTo>
                  <a:cubicBezTo>
                    <a:pt x="75" y="339"/>
                    <a:pt x="1" y="618"/>
                    <a:pt x="38" y="879"/>
                  </a:cubicBezTo>
                  <a:cubicBezTo>
                    <a:pt x="38" y="972"/>
                    <a:pt x="38" y="1065"/>
                    <a:pt x="75" y="1158"/>
                  </a:cubicBezTo>
                  <a:cubicBezTo>
                    <a:pt x="94" y="1288"/>
                    <a:pt x="187" y="1400"/>
                    <a:pt x="299" y="1437"/>
                  </a:cubicBezTo>
                  <a:cubicBezTo>
                    <a:pt x="410" y="1437"/>
                    <a:pt x="522" y="1400"/>
                    <a:pt x="596" y="1307"/>
                  </a:cubicBezTo>
                  <a:cubicBezTo>
                    <a:pt x="652" y="1214"/>
                    <a:pt x="708" y="1121"/>
                    <a:pt x="727" y="1009"/>
                  </a:cubicBezTo>
                  <a:cubicBezTo>
                    <a:pt x="764" y="823"/>
                    <a:pt x="783" y="637"/>
                    <a:pt x="783" y="432"/>
                  </a:cubicBezTo>
                  <a:cubicBezTo>
                    <a:pt x="764" y="283"/>
                    <a:pt x="727" y="79"/>
                    <a:pt x="578" y="23"/>
                  </a:cubicBezTo>
                  <a:cubicBezTo>
                    <a:pt x="543" y="8"/>
                    <a:pt x="508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228645" y="3993094"/>
              <a:ext cx="34449" cy="64839"/>
            </a:xfrm>
            <a:custGeom>
              <a:avLst/>
              <a:gdLst/>
              <a:ahLst/>
              <a:cxnLst/>
              <a:rect l="l" t="t" r="r" b="b"/>
              <a:pathLst>
                <a:path w="764" h="1438" extrusionOk="0">
                  <a:moveTo>
                    <a:pt x="470" y="1"/>
                  </a:moveTo>
                  <a:cubicBezTo>
                    <a:pt x="371" y="1"/>
                    <a:pt x="273" y="53"/>
                    <a:pt x="205" y="134"/>
                  </a:cubicBezTo>
                  <a:cubicBezTo>
                    <a:pt x="56" y="339"/>
                    <a:pt x="1" y="618"/>
                    <a:pt x="19" y="879"/>
                  </a:cubicBezTo>
                  <a:cubicBezTo>
                    <a:pt x="38" y="972"/>
                    <a:pt x="38" y="1065"/>
                    <a:pt x="56" y="1158"/>
                  </a:cubicBezTo>
                  <a:cubicBezTo>
                    <a:pt x="75" y="1288"/>
                    <a:pt x="168" y="1400"/>
                    <a:pt x="298" y="1437"/>
                  </a:cubicBezTo>
                  <a:cubicBezTo>
                    <a:pt x="410" y="1437"/>
                    <a:pt x="522" y="1400"/>
                    <a:pt x="577" y="1307"/>
                  </a:cubicBezTo>
                  <a:cubicBezTo>
                    <a:pt x="652" y="1214"/>
                    <a:pt x="689" y="1121"/>
                    <a:pt x="708" y="1009"/>
                  </a:cubicBezTo>
                  <a:cubicBezTo>
                    <a:pt x="764" y="823"/>
                    <a:pt x="764" y="637"/>
                    <a:pt x="764" y="432"/>
                  </a:cubicBezTo>
                  <a:cubicBezTo>
                    <a:pt x="764" y="283"/>
                    <a:pt x="708" y="79"/>
                    <a:pt x="577" y="23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66976" y="3606392"/>
              <a:ext cx="106548" cy="44233"/>
            </a:xfrm>
            <a:custGeom>
              <a:avLst/>
              <a:gdLst/>
              <a:ahLst/>
              <a:cxnLst/>
              <a:rect l="l" t="t" r="r" b="b"/>
              <a:pathLst>
                <a:path w="2363" h="981" extrusionOk="0">
                  <a:moveTo>
                    <a:pt x="1749" y="1"/>
                  </a:moveTo>
                  <a:cubicBezTo>
                    <a:pt x="1072" y="1"/>
                    <a:pt x="1" y="420"/>
                    <a:pt x="133" y="764"/>
                  </a:cubicBezTo>
                  <a:cubicBezTo>
                    <a:pt x="191" y="915"/>
                    <a:pt x="436" y="981"/>
                    <a:pt x="740" y="981"/>
                  </a:cubicBezTo>
                  <a:cubicBezTo>
                    <a:pt x="1407" y="981"/>
                    <a:pt x="2363" y="664"/>
                    <a:pt x="2273" y="243"/>
                  </a:cubicBezTo>
                  <a:cubicBezTo>
                    <a:pt x="2236" y="70"/>
                    <a:pt x="2025" y="1"/>
                    <a:pt x="1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773467" y="3696484"/>
              <a:ext cx="104519" cy="53702"/>
            </a:xfrm>
            <a:custGeom>
              <a:avLst/>
              <a:gdLst/>
              <a:ahLst/>
              <a:cxnLst/>
              <a:rect l="l" t="t" r="r" b="b"/>
              <a:pathLst>
                <a:path w="2318" h="1191" extrusionOk="0">
                  <a:moveTo>
                    <a:pt x="1865" y="0"/>
                  </a:moveTo>
                  <a:cubicBezTo>
                    <a:pt x="1232" y="0"/>
                    <a:pt x="0" y="570"/>
                    <a:pt x="188" y="1018"/>
                  </a:cubicBezTo>
                  <a:cubicBezTo>
                    <a:pt x="240" y="1140"/>
                    <a:pt x="373" y="1191"/>
                    <a:pt x="547" y="1191"/>
                  </a:cubicBezTo>
                  <a:cubicBezTo>
                    <a:pt x="1170" y="1191"/>
                    <a:pt x="2318" y="540"/>
                    <a:pt x="2216" y="162"/>
                  </a:cubicBezTo>
                  <a:cubicBezTo>
                    <a:pt x="2183" y="48"/>
                    <a:pt x="2049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206521" y="3707847"/>
              <a:ext cx="37831" cy="64028"/>
            </a:xfrm>
            <a:custGeom>
              <a:avLst/>
              <a:gdLst/>
              <a:ahLst/>
              <a:cxnLst/>
              <a:rect l="l" t="t" r="r" b="b"/>
              <a:pathLst>
                <a:path w="839" h="1420" extrusionOk="0">
                  <a:moveTo>
                    <a:pt x="354" y="0"/>
                  </a:moveTo>
                  <a:cubicBezTo>
                    <a:pt x="224" y="0"/>
                    <a:pt x="126" y="88"/>
                    <a:pt x="75" y="207"/>
                  </a:cubicBezTo>
                  <a:cubicBezTo>
                    <a:pt x="1" y="468"/>
                    <a:pt x="19" y="747"/>
                    <a:pt x="131" y="989"/>
                  </a:cubicBezTo>
                  <a:cubicBezTo>
                    <a:pt x="168" y="1063"/>
                    <a:pt x="205" y="1156"/>
                    <a:pt x="261" y="1231"/>
                  </a:cubicBezTo>
                  <a:cubicBezTo>
                    <a:pt x="311" y="1348"/>
                    <a:pt x="406" y="1420"/>
                    <a:pt x="520" y="1420"/>
                  </a:cubicBezTo>
                  <a:cubicBezTo>
                    <a:pt x="533" y="1420"/>
                    <a:pt x="546" y="1419"/>
                    <a:pt x="559" y="1417"/>
                  </a:cubicBezTo>
                  <a:cubicBezTo>
                    <a:pt x="671" y="1398"/>
                    <a:pt x="764" y="1324"/>
                    <a:pt x="801" y="1212"/>
                  </a:cubicBezTo>
                  <a:cubicBezTo>
                    <a:pt x="838" y="1119"/>
                    <a:pt x="838" y="989"/>
                    <a:pt x="819" y="877"/>
                  </a:cubicBezTo>
                  <a:cubicBezTo>
                    <a:pt x="801" y="691"/>
                    <a:pt x="764" y="505"/>
                    <a:pt x="708" y="319"/>
                  </a:cubicBezTo>
                  <a:cubicBezTo>
                    <a:pt x="652" y="170"/>
                    <a:pt x="540" y="21"/>
                    <a:pt x="391" y="3"/>
                  </a:cubicBezTo>
                  <a:cubicBezTo>
                    <a:pt x="379" y="1"/>
                    <a:pt x="366" y="0"/>
                    <a:pt x="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879250" y="3786802"/>
              <a:ext cx="38642" cy="64659"/>
            </a:xfrm>
            <a:custGeom>
              <a:avLst/>
              <a:gdLst/>
              <a:ahLst/>
              <a:cxnLst/>
              <a:rect l="l" t="t" r="r" b="b"/>
              <a:pathLst>
                <a:path w="857" h="1434" extrusionOk="0">
                  <a:moveTo>
                    <a:pt x="391" y="1"/>
                  </a:moveTo>
                  <a:cubicBezTo>
                    <a:pt x="242" y="1"/>
                    <a:pt x="131" y="94"/>
                    <a:pt x="75" y="206"/>
                  </a:cubicBezTo>
                  <a:cubicBezTo>
                    <a:pt x="0" y="466"/>
                    <a:pt x="19" y="745"/>
                    <a:pt x="149" y="987"/>
                  </a:cubicBezTo>
                  <a:cubicBezTo>
                    <a:pt x="187" y="1080"/>
                    <a:pt x="224" y="1155"/>
                    <a:pt x="261" y="1248"/>
                  </a:cubicBezTo>
                  <a:cubicBezTo>
                    <a:pt x="317" y="1360"/>
                    <a:pt x="447" y="1434"/>
                    <a:pt x="577" y="1434"/>
                  </a:cubicBezTo>
                  <a:cubicBezTo>
                    <a:pt x="689" y="1415"/>
                    <a:pt x="763" y="1322"/>
                    <a:pt x="801" y="1229"/>
                  </a:cubicBezTo>
                  <a:cubicBezTo>
                    <a:pt x="838" y="1118"/>
                    <a:pt x="857" y="1006"/>
                    <a:pt x="838" y="894"/>
                  </a:cubicBezTo>
                  <a:cubicBezTo>
                    <a:pt x="819" y="708"/>
                    <a:pt x="763" y="522"/>
                    <a:pt x="708" y="336"/>
                  </a:cubicBezTo>
                  <a:cubicBezTo>
                    <a:pt x="652" y="187"/>
                    <a:pt x="559" y="20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86569" y="2671426"/>
              <a:ext cx="102535" cy="74308"/>
            </a:xfrm>
            <a:custGeom>
              <a:avLst/>
              <a:gdLst/>
              <a:ahLst/>
              <a:cxnLst/>
              <a:rect l="l" t="t" r="r" b="b"/>
              <a:pathLst>
                <a:path w="2274" h="1648" extrusionOk="0">
                  <a:moveTo>
                    <a:pt x="439" y="1"/>
                  </a:moveTo>
                  <a:cubicBezTo>
                    <a:pt x="362" y="1"/>
                    <a:pt x="300" y="24"/>
                    <a:pt x="261" y="78"/>
                  </a:cubicBezTo>
                  <a:cubicBezTo>
                    <a:pt x="1" y="436"/>
                    <a:pt x="1121" y="1648"/>
                    <a:pt x="1692" y="1648"/>
                  </a:cubicBezTo>
                  <a:cubicBezTo>
                    <a:pt x="1774" y="1648"/>
                    <a:pt x="1845" y="1623"/>
                    <a:pt x="1899" y="1567"/>
                  </a:cubicBezTo>
                  <a:cubicBezTo>
                    <a:pt x="2273" y="1176"/>
                    <a:pt x="980" y="1"/>
                    <a:pt x="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533776" y="2540120"/>
              <a:ext cx="103978" cy="39905"/>
            </a:xfrm>
            <a:custGeom>
              <a:avLst/>
              <a:gdLst/>
              <a:ahLst/>
              <a:cxnLst/>
              <a:rect l="l" t="t" r="r" b="b"/>
              <a:pathLst>
                <a:path w="2306" h="885" extrusionOk="0">
                  <a:moveTo>
                    <a:pt x="754" y="0"/>
                  </a:moveTo>
                  <a:cubicBezTo>
                    <a:pt x="379" y="0"/>
                    <a:pt x="72" y="89"/>
                    <a:pt x="45" y="310"/>
                  </a:cubicBezTo>
                  <a:cubicBezTo>
                    <a:pt x="1" y="677"/>
                    <a:pt x="742" y="885"/>
                    <a:pt x="1372" y="885"/>
                  </a:cubicBezTo>
                  <a:cubicBezTo>
                    <a:pt x="1796" y="885"/>
                    <a:pt x="2170" y="791"/>
                    <a:pt x="2223" y="589"/>
                  </a:cubicBezTo>
                  <a:cubicBezTo>
                    <a:pt x="2306" y="279"/>
                    <a:pt x="1422" y="0"/>
                    <a:pt x="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835390" y="2736538"/>
              <a:ext cx="46172" cy="59474"/>
            </a:xfrm>
            <a:custGeom>
              <a:avLst/>
              <a:gdLst/>
              <a:ahLst/>
              <a:cxnLst/>
              <a:rect l="l" t="t" r="r" b="b"/>
              <a:pathLst>
                <a:path w="1024" h="1319" extrusionOk="0">
                  <a:moveTo>
                    <a:pt x="702" y="1"/>
                  </a:moveTo>
                  <a:cubicBezTo>
                    <a:pt x="645" y="1"/>
                    <a:pt x="589" y="16"/>
                    <a:pt x="540" y="48"/>
                  </a:cubicBezTo>
                  <a:cubicBezTo>
                    <a:pt x="317" y="197"/>
                    <a:pt x="168" y="420"/>
                    <a:pt x="93" y="681"/>
                  </a:cubicBezTo>
                  <a:cubicBezTo>
                    <a:pt x="75" y="774"/>
                    <a:pt x="37" y="867"/>
                    <a:pt x="19" y="942"/>
                  </a:cubicBezTo>
                  <a:cubicBezTo>
                    <a:pt x="0" y="1072"/>
                    <a:pt x="37" y="1202"/>
                    <a:pt x="149" y="1277"/>
                  </a:cubicBezTo>
                  <a:cubicBezTo>
                    <a:pt x="196" y="1304"/>
                    <a:pt x="247" y="1318"/>
                    <a:pt x="300" y="1318"/>
                  </a:cubicBezTo>
                  <a:cubicBezTo>
                    <a:pt x="354" y="1318"/>
                    <a:pt x="410" y="1304"/>
                    <a:pt x="465" y="1277"/>
                  </a:cubicBezTo>
                  <a:cubicBezTo>
                    <a:pt x="558" y="1221"/>
                    <a:pt x="633" y="1146"/>
                    <a:pt x="689" y="1053"/>
                  </a:cubicBezTo>
                  <a:cubicBezTo>
                    <a:pt x="800" y="886"/>
                    <a:pt x="875" y="718"/>
                    <a:pt x="949" y="532"/>
                  </a:cubicBezTo>
                  <a:cubicBezTo>
                    <a:pt x="1024" y="383"/>
                    <a:pt x="1005" y="216"/>
                    <a:pt x="912" y="67"/>
                  </a:cubicBezTo>
                  <a:cubicBezTo>
                    <a:pt x="849" y="25"/>
                    <a:pt x="775" y="1"/>
                    <a:pt x="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556773" y="2619481"/>
              <a:ext cx="46172" cy="59880"/>
            </a:xfrm>
            <a:custGeom>
              <a:avLst/>
              <a:gdLst/>
              <a:ahLst/>
              <a:cxnLst/>
              <a:rect l="l" t="t" r="r" b="b"/>
              <a:pathLst>
                <a:path w="1024" h="1328" extrusionOk="0">
                  <a:moveTo>
                    <a:pt x="720" y="1"/>
                  </a:moveTo>
                  <a:cubicBezTo>
                    <a:pt x="663" y="1"/>
                    <a:pt x="607" y="14"/>
                    <a:pt x="559" y="39"/>
                  </a:cubicBezTo>
                  <a:cubicBezTo>
                    <a:pt x="335" y="188"/>
                    <a:pt x="168" y="430"/>
                    <a:pt x="112" y="690"/>
                  </a:cubicBezTo>
                  <a:cubicBezTo>
                    <a:pt x="75" y="765"/>
                    <a:pt x="56" y="858"/>
                    <a:pt x="38" y="951"/>
                  </a:cubicBezTo>
                  <a:cubicBezTo>
                    <a:pt x="0" y="1081"/>
                    <a:pt x="56" y="1211"/>
                    <a:pt x="149" y="1286"/>
                  </a:cubicBezTo>
                  <a:cubicBezTo>
                    <a:pt x="196" y="1314"/>
                    <a:pt x="252" y="1327"/>
                    <a:pt x="307" y="1327"/>
                  </a:cubicBezTo>
                  <a:cubicBezTo>
                    <a:pt x="363" y="1327"/>
                    <a:pt x="419" y="1314"/>
                    <a:pt x="466" y="1286"/>
                  </a:cubicBezTo>
                  <a:cubicBezTo>
                    <a:pt x="559" y="1230"/>
                    <a:pt x="652" y="1155"/>
                    <a:pt x="708" y="1062"/>
                  </a:cubicBezTo>
                  <a:cubicBezTo>
                    <a:pt x="801" y="895"/>
                    <a:pt x="894" y="727"/>
                    <a:pt x="950" y="541"/>
                  </a:cubicBezTo>
                  <a:cubicBezTo>
                    <a:pt x="1024" y="392"/>
                    <a:pt x="1024" y="206"/>
                    <a:pt x="931" y="76"/>
                  </a:cubicBezTo>
                  <a:cubicBezTo>
                    <a:pt x="868" y="23"/>
                    <a:pt x="793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643212" y="2670704"/>
              <a:ext cx="107449" cy="214042"/>
            </a:xfrm>
            <a:custGeom>
              <a:avLst/>
              <a:gdLst/>
              <a:ahLst/>
              <a:cxnLst/>
              <a:rect l="l" t="t" r="r" b="b"/>
              <a:pathLst>
                <a:path w="2383" h="4747" fill="none" extrusionOk="0">
                  <a:moveTo>
                    <a:pt x="2382" y="1"/>
                  </a:moveTo>
                  <a:lnTo>
                    <a:pt x="1415" y="3797"/>
                  </a:lnTo>
                  <a:cubicBezTo>
                    <a:pt x="1359" y="4021"/>
                    <a:pt x="1284" y="4225"/>
                    <a:pt x="1136" y="4411"/>
                  </a:cubicBezTo>
                  <a:cubicBezTo>
                    <a:pt x="819" y="4746"/>
                    <a:pt x="279" y="4709"/>
                    <a:pt x="0" y="433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29237" y="2872939"/>
              <a:ext cx="81433" cy="27775"/>
            </a:xfrm>
            <a:custGeom>
              <a:avLst/>
              <a:gdLst/>
              <a:ahLst/>
              <a:cxnLst/>
              <a:rect l="l" t="t" r="r" b="b"/>
              <a:pathLst>
                <a:path w="1806" h="616" fill="none" extrusionOk="0">
                  <a:moveTo>
                    <a:pt x="0" y="615"/>
                  </a:moveTo>
                  <a:cubicBezTo>
                    <a:pt x="466" y="131"/>
                    <a:pt x="1210" y="1"/>
                    <a:pt x="1805" y="336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059448" y="2884707"/>
              <a:ext cx="23537" cy="45361"/>
            </a:xfrm>
            <a:custGeom>
              <a:avLst/>
              <a:gdLst/>
              <a:ahLst/>
              <a:cxnLst/>
              <a:rect l="l" t="t" r="r" b="b"/>
              <a:pathLst>
                <a:path w="522" h="1006" fill="none" extrusionOk="0">
                  <a:moveTo>
                    <a:pt x="0" y="0"/>
                  </a:moveTo>
                  <a:lnTo>
                    <a:pt x="521" y="1005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325140" y="2581740"/>
              <a:ext cx="69709" cy="49599"/>
            </a:xfrm>
            <a:custGeom>
              <a:avLst/>
              <a:gdLst/>
              <a:ahLst/>
              <a:cxnLst/>
              <a:rect l="l" t="t" r="r" b="b"/>
              <a:pathLst>
                <a:path w="1546" h="1100" fill="none" extrusionOk="0">
                  <a:moveTo>
                    <a:pt x="1545" y="1099"/>
                  </a:moveTo>
                  <a:cubicBezTo>
                    <a:pt x="1359" y="429"/>
                    <a:pt x="689" y="1"/>
                    <a:pt x="1" y="13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319278" y="2598559"/>
              <a:ext cx="52891" cy="30255"/>
            </a:xfrm>
            <a:custGeom>
              <a:avLst/>
              <a:gdLst/>
              <a:ahLst/>
              <a:cxnLst/>
              <a:rect l="l" t="t" r="r" b="b"/>
              <a:pathLst>
                <a:path w="1173" h="671" fill="none" extrusionOk="0">
                  <a:moveTo>
                    <a:pt x="1173" y="0"/>
                  </a:moveTo>
                  <a:lnTo>
                    <a:pt x="1" y="670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518987" y="2848634"/>
              <a:ext cx="78953" cy="135991"/>
            </a:xfrm>
            <a:custGeom>
              <a:avLst/>
              <a:gdLst/>
              <a:ahLst/>
              <a:cxnLst/>
              <a:rect l="l" t="t" r="r" b="b"/>
              <a:pathLst>
                <a:path w="1751" h="3016" fill="none" extrusionOk="0">
                  <a:moveTo>
                    <a:pt x="187" y="0"/>
                  </a:moveTo>
                  <a:cubicBezTo>
                    <a:pt x="1" y="1229"/>
                    <a:pt x="634" y="2438"/>
                    <a:pt x="1750" y="301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939116" y="2219251"/>
              <a:ext cx="94869" cy="44504"/>
            </a:xfrm>
            <a:custGeom>
              <a:avLst/>
              <a:gdLst/>
              <a:ahLst/>
              <a:cxnLst/>
              <a:rect l="l" t="t" r="r" b="b"/>
              <a:pathLst>
                <a:path w="2104" h="987" fill="none" extrusionOk="0">
                  <a:moveTo>
                    <a:pt x="1" y="987"/>
                  </a:moveTo>
                  <a:cubicBezTo>
                    <a:pt x="410" y="223"/>
                    <a:pt x="1397" y="0"/>
                    <a:pt x="2104" y="503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76045" y="2231832"/>
              <a:ext cx="23537" cy="53747"/>
            </a:xfrm>
            <a:custGeom>
              <a:avLst/>
              <a:gdLst/>
              <a:ahLst/>
              <a:cxnLst/>
              <a:rect l="l" t="t" r="r" b="b"/>
              <a:pathLst>
                <a:path w="522" h="1192" fill="none" extrusionOk="0">
                  <a:moveTo>
                    <a:pt x="1" y="0"/>
                  </a:moveTo>
                  <a:cubicBezTo>
                    <a:pt x="280" y="335"/>
                    <a:pt x="447" y="745"/>
                    <a:pt x="522" y="119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067235" y="2220063"/>
              <a:ext cx="99063" cy="33637"/>
            </a:xfrm>
            <a:custGeom>
              <a:avLst/>
              <a:gdLst/>
              <a:ahLst/>
              <a:cxnLst/>
              <a:rect l="l" t="t" r="r" b="b"/>
              <a:pathLst>
                <a:path w="2197" h="746" fill="none" extrusionOk="0">
                  <a:moveTo>
                    <a:pt x="2196" y="689"/>
                  </a:moveTo>
                  <a:cubicBezTo>
                    <a:pt x="1619" y="1"/>
                    <a:pt x="540" y="38"/>
                    <a:pt x="0" y="745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102451" y="2231832"/>
              <a:ext cx="21869" cy="59609"/>
            </a:xfrm>
            <a:custGeom>
              <a:avLst/>
              <a:gdLst/>
              <a:ahLst/>
              <a:cxnLst/>
              <a:rect l="l" t="t" r="r" b="b"/>
              <a:pathLst>
                <a:path w="485" h="1322" fill="none" extrusionOk="0">
                  <a:moveTo>
                    <a:pt x="485" y="0"/>
                  </a:moveTo>
                  <a:cubicBezTo>
                    <a:pt x="224" y="391"/>
                    <a:pt x="38" y="838"/>
                    <a:pt x="1" y="1322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543892" y="2177271"/>
              <a:ext cx="65471" cy="258501"/>
            </a:xfrm>
            <a:custGeom>
              <a:avLst/>
              <a:gdLst/>
              <a:ahLst/>
              <a:cxnLst/>
              <a:rect l="l" t="t" r="r" b="b"/>
              <a:pathLst>
                <a:path w="1452" h="5733" fill="none" extrusionOk="0">
                  <a:moveTo>
                    <a:pt x="800" y="1"/>
                  </a:moveTo>
                  <a:lnTo>
                    <a:pt x="1377" y="4449"/>
                  </a:lnTo>
                  <a:cubicBezTo>
                    <a:pt x="1433" y="4784"/>
                    <a:pt x="1452" y="5156"/>
                    <a:pt x="1228" y="5416"/>
                  </a:cubicBezTo>
                  <a:cubicBezTo>
                    <a:pt x="949" y="5733"/>
                    <a:pt x="428" y="5658"/>
                    <a:pt x="0" y="554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373538" y="2459227"/>
              <a:ext cx="129273" cy="142710"/>
            </a:xfrm>
            <a:custGeom>
              <a:avLst/>
              <a:gdLst/>
              <a:ahLst/>
              <a:cxnLst/>
              <a:rect l="l" t="t" r="r" b="b"/>
              <a:pathLst>
                <a:path w="2867" h="3165" fill="none" extrusionOk="0">
                  <a:moveTo>
                    <a:pt x="0" y="1"/>
                  </a:moveTo>
                  <a:cubicBezTo>
                    <a:pt x="130" y="1583"/>
                    <a:pt x="1303" y="2867"/>
                    <a:pt x="2866" y="316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403749" y="3733955"/>
              <a:ext cx="66327" cy="32780"/>
            </a:xfrm>
            <a:custGeom>
              <a:avLst/>
              <a:gdLst/>
              <a:ahLst/>
              <a:cxnLst/>
              <a:rect l="l" t="t" r="r" b="b"/>
              <a:pathLst>
                <a:path w="1471" h="727" fill="none" extrusionOk="0">
                  <a:moveTo>
                    <a:pt x="0" y="726"/>
                  </a:moveTo>
                  <a:cubicBezTo>
                    <a:pt x="317" y="242"/>
                    <a:pt x="893" y="0"/>
                    <a:pt x="1470" y="112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428910" y="3744867"/>
              <a:ext cx="25205" cy="35305"/>
            </a:xfrm>
            <a:custGeom>
              <a:avLst/>
              <a:gdLst/>
              <a:ahLst/>
              <a:cxnLst/>
              <a:rect l="l" t="t" r="r" b="b"/>
              <a:pathLst>
                <a:path w="559" h="783" fill="none" extrusionOk="0">
                  <a:moveTo>
                    <a:pt x="0" y="0"/>
                  </a:moveTo>
                  <a:lnTo>
                    <a:pt x="559" y="782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5650143" y="3880817"/>
              <a:ext cx="68041" cy="16819"/>
            </a:xfrm>
            <a:custGeom>
              <a:avLst/>
              <a:gdLst/>
              <a:ahLst/>
              <a:cxnLst/>
              <a:rect l="l" t="t" r="r" b="b"/>
              <a:pathLst>
                <a:path w="1509" h="373" fill="none" extrusionOk="0">
                  <a:moveTo>
                    <a:pt x="1508" y="373"/>
                  </a:moveTo>
                  <a:cubicBezTo>
                    <a:pt x="1061" y="19"/>
                    <a:pt x="466" y="0"/>
                    <a:pt x="1" y="317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5661911" y="3885867"/>
              <a:ext cx="25205" cy="41122"/>
            </a:xfrm>
            <a:custGeom>
              <a:avLst/>
              <a:gdLst/>
              <a:ahLst/>
              <a:cxnLst/>
              <a:rect l="l" t="t" r="r" b="b"/>
              <a:pathLst>
                <a:path w="559" h="912" fill="none" extrusionOk="0">
                  <a:moveTo>
                    <a:pt x="559" y="0"/>
                  </a:moveTo>
                  <a:lnTo>
                    <a:pt x="0" y="912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075622" y="3752397"/>
              <a:ext cx="71377" cy="176302"/>
            </a:xfrm>
            <a:custGeom>
              <a:avLst/>
              <a:gdLst/>
              <a:ahLst/>
              <a:cxnLst/>
              <a:rect l="l" t="t" r="r" b="b"/>
              <a:pathLst>
                <a:path w="1583" h="3910" fill="none" extrusionOk="0">
                  <a:moveTo>
                    <a:pt x="0" y="1"/>
                  </a:moveTo>
                  <a:cubicBezTo>
                    <a:pt x="93" y="931"/>
                    <a:pt x="484" y="1788"/>
                    <a:pt x="1117" y="2476"/>
                  </a:cubicBezTo>
                  <a:cubicBezTo>
                    <a:pt x="1322" y="2699"/>
                    <a:pt x="1582" y="2941"/>
                    <a:pt x="1545" y="3239"/>
                  </a:cubicBezTo>
                  <a:cubicBezTo>
                    <a:pt x="1508" y="3463"/>
                    <a:pt x="1378" y="3667"/>
                    <a:pt x="1154" y="3760"/>
                  </a:cubicBezTo>
                  <a:cubicBezTo>
                    <a:pt x="949" y="3835"/>
                    <a:pt x="745" y="3891"/>
                    <a:pt x="521" y="390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5994232" y="3968069"/>
              <a:ext cx="127560" cy="80621"/>
            </a:xfrm>
            <a:custGeom>
              <a:avLst/>
              <a:gdLst/>
              <a:ahLst/>
              <a:cxnLst/>
              <a:rect l="l" t="t" r="r" b="b"/>
              <a:pathLst>
                <a:path w="2829" h="1788" fill="none" extrusionOk="0">
                  <a:moveTo>
                    <a:pt x="0" y="1"/>
                  </a:moveTo>
                  <a:cubicBezTo>
                    <a:pt x="465" y="1118"/>
                    <a:pt x="1619" y="1788"/>
                    <a:pt x="2829" y="162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690197" y="4036878"/>
              <a:ext cx="63802" cy="25250"/>
            </a:xfrm>
            <a:custGeom>
              <a:avLst/>
              <a:gdLst/>
              <a:ahLst/>
              <a:cxnLst/>
              <a:rect l="l" t="t" r="r" b="b"/>
              <a:pathLst>
                <a:path w="1415" h="560" fill="none" extrusionOk="0">
                  <a:moveTo>
                    <a:pt x="0" y="559"/>
                  </a:moveTo>
                  <a:cubicBezTo>
                    <a:pt x="335" y="150"/>
                    <a:pt x="931" y="1"/>
                    <a:pt x="1415" y="224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716215" y="4047790"/>
              <a:ext cx="22680" cy="34449"/>
            </a:xfrm>
            <a:custGeom>
              <a:avLst/>
              <a:gdLst/>
              <a:ahLst/>
              <a:cxnLst/>
              <a:rect l="l" t="t" r="r" b="b"/>
              <a:pathLst>
                <a:path w="503" h="764" fill="none" extrusionOk="0">
                  <a:moveTo>
                    <a:pt x="0" y="1"/>
                  </a:moveTo>
                  <a:cubicBezTo>
                    <a:pt x="280" y="150"/>
                    <a:pt x="466" y="429"/>
                    <a:pt x="503" y="764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983620" y="4038591"/>
              <a:ext cx="57941" cy="15150"/>
            </a:xfrm>
            <a:custGeom>
              <a:avLst/>
              <a:gdLst/>
              <a:ahLst/>
              <a:cxnLst/>
              <a:rect l="l" t="t" r="r" b="b"/>
              <a:pathLst>
                <a:path w="1285" h="336" fill="none" extrusionOk="0">
                  <a:moveTo>
                    <a:pt x="1284" y="335"/>
                  </a:moveTo>
                  <a:cubicBezTo>
                    <a:pt x="931" y="19"/>
                    <a:pt x="391" y="0"/>
                    <a:pt x="0" y="279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997869" y="4044453"/>
              <a:ext cx="21869" cy="36117"/>
            </a:xfrm>
            <a:custGeom>
              <a:avLst/>
              <a:gdLst/>
              <a:ahLst/>
              <a:cxnLst/>
              <a:rect l="l" t="t" r="r" b="b"/>
              <a:pathLst>
                <a:path w="485" h="801" fill="none" extrusionOk="0">
                  <a:moveTo>
                    <a:pt x="484" y="0"/>
                  </a:moveTo>
                  <a:cubicBezTo>
                    <a:pt x="224" y="205"/>
                    <a:pt x="56" y="484"/>
                    <a:pt x="1" y="80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367120" y="3999993"/>
              <a:ext cx="43692" cy="186312"/>
            </a:xfrm>
            <a:custGeom>
              <a:avLst/>
              <a:gdLst/>
              <a:ahLst/>
              <a:cxnLst/>
              <a:rect l="l" t="t" r="r" b="b"/>
              <a:pathLst>
                <a:path w="969" h="4132" fill="none" extrusionOk="0">
                  <a:moveTo>
                    <a:pt x="149" y="0"/>
                  </a:moveTo>
                  <a:cubicBezTo>
                    <a:pt x="56" y="1005"/>
                    <a:pt x="224" y="2029"/>
                    <a:pt x="670" y="2959"/>
                  </a:cubicBezTo>
                  <a:cubicBezTo>
                    <a:pt x="801" y="3238"/>
                    <a:pt x="968" y="3592"/>
                    <a:pt x="782" y="3871"/>
                  </a:cubicBezTo>
                  <a:cubicBezTo>
                    <a:pt x="596" y="4132"/>
                    <a:pt x="279" y="4094"/>
                    <a:pt x="0" y="40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257999" y="4193840"/>
              <a:ext cx="99919" cy="85626"/>
            </a:xfrm>
            <a:custGeom>
              <a:avLst/>
              <a:gdLst/>
              <a:ahLst/>
              <a:cxnLst/>
              <a:rect l="l" t="t" r="r" b="b"/>
              <a:pathLst>
                <a:path w="2216" h="1899" fill="none" extrusionOk="0">
                  <a:moveTo>
                    <a:pt x="1" y="0"/>
                  </a:moveTo>
                  <a:cubicBezTo>
                    <a:pt x="113" y="1098"/>
                    <a:pt x="1118" y="1898"/>
                    <a:pt x="2216" y="173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064153" y="3204449"/>
              <a:ext cx="20200" cy="328977"/>
            </a:xfrm>
            <a:custGeom>
              <a:avLst/>
              <a:gdLst/>
              <a:ahLst/>
              <a:cxnLst/>
              <a:rect l="l" t="t" r="r" b="b"/>
              <a:pathLst>
                <a:path w="448" h="7296" fill="none" extrusionOk="0">
                  <a:moveTo>
                    <a:pt x="1" y="0"/>
                  </a:moveTo>
                  <a:lnTo>
                    <a:pt x="448" y="7296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070872" y="3183437"/>
              <a:ext cx="68041" cy="134323"/>
            </a:xfrm>
            <a:custGeom>
              <a:avLst/>
              <a:gdLst/>
              <a:ahLst/>
              <a:cxnLst/>
              <a:rect l="l" t="t" r="r" b="b"/>
              <a:pathLst>
                <a:path w="1509" h="2979" fill="none" extrusionOk="0">
                  <a:moveTo>
                    <a:pt x="1" y="2979"/>
                  </a:moveTo>
                  <a:cubicBezTo>
                    <a:pt x="187" y="1843"/>
                    <a:pt x="708" y="801"/>
                    <a:pt x="1508" y="1"/>
                  </a:cubicBez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035099" y="4438009"/>
              <a:ext cx="331502" cy="351657"/>
            </a:xfrm>
            <a:custGeom>
              <a:avLst/>
              <a:gdLst/>
              <a:ahLst/>
              <a:cxnLst/>
              <a:rect l="l" t="t" r="r" b="b"/>
              <a:pathLst>
                <a:path w="7352" h="7799" fill="none" extrusionOk="0">
                  <a:moveTo>
                    <a:pt x="1" y="7799"/>
                  </a:moveTo>
                  <a:lnTo>
                    <a:pt x="7352" y="1"/>
                  </a:lnTo>
                </a:path>
              </a:pathLst>
            </a:custGeom>
            <a:noFill/>
            <a:ln w="6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8109770" y="3988224"/>
              <a:ext cx="196412" cy="501852"/>
            </a:xfrm>
            <a:custGeom>
              <a:avLst/>
              <a:gdLst/>
              <a:ahLst/>
              <a:cxnLst/>
              <a:rect l="l" t="t" r="r" b="b"/>
              <a:pathLst>
                <a:path w="4356" h="11130" fill="none" extrusionOk="0">
                  <a:moveTo>
                    <a:pt x="4356" y="11130"/>
                  </a:moveTo>
                  <a:cubicBezTo>
                    <a:pt x="3314" y="7035"/>
                    <a:pt x="2923" y="5249"/>
                    <a:pt x="1" y="1"/>
                  </a:cubicBezTo>
                </a:path>
              </a:pathLst>
            </a:custGeom>
            <a:noFill/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817760" y="4944068"/>
              <a:ext cx="89819" cy="41979"/>
            </a:xfrm>
            <a:custGeom>
              <a:avLst/>
              <a:gdLst/>
              <a:ahLst/>
              <a:cxnLst/>
              <a:rect l="l" t="t" r="r" b="b"/>
              <a:pathLst>
                <a:path w="1992" h="931" fill="none" extrusionOk="0">
                  <a:moveTo>
                    <a:pt x="0" y="931"/>
                  </a:moveTo>
                  <a:cubicBezTo>
                    <a:pt x="708" y="707"/>
                    <a:pt x="1359" y="410"/>
                    <a:pt x="1992" y="0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855501" y="5003633"/>
              <a:ext cx="73046" cy="33592"/>
            </a:xfrm>
            <a:custGeom>
              <a:avLst/>
              <a:gdLst/>
              <a:ahLst/>
              <a:cxnLst/>
              <a:rect l="l" t="t" r="r" b="b"/>
              <a:pathLst>
                <a:path w="1620" h="745" fill="none" extrusionOk="0">
                  <a:moveTo>
                    <a:pt x="1" y="745"/>
                  </a:moveTo>
                  <a:lnTo>
                    <a:pt x="1620" y="1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882375" y="5061530"/>
              <a:ext cx="68852" cy="29444"/>
            </a:xfrm>
            <a:custGeom>
              <a:avLst/>
              <a:gdLst/>
              <a:ahLst/>
              <a:cxnLst/>
              <a:rect l="l" t="t" r="r" b="b"/>
              <a:pathLst>
                <a:path w="1527" h="653" fill="none" extrusionOk="0">
                  <a:moveTo>
                    <a:pt x="0" y="652"/>
                  </a:moveTo>
                  <a:lnTo>
                    <a:pt x="1526" y="1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932742" y="4848384"/>
              <a:ext cx="36929" cy="17675"/>
            </a:xfrm>
            <a:custGeom>
              <a:avLst/>
              <a:gdLst/>
              <a:ahLst/>
              <a:cxnLst/>
              <a:rect l="l" t="t" r="r" b="b"/>
              <a:pathLst>
                <a:path w="819" h="392" fill="none" extrusionOk="0">
                  <a:moveTo>
                    <a:pt x="0" y="391"/>
                  </a:moveTo>
                  <a:lnTo>
                    <a:pt x="819" y="1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329334" y="3237997"/>
              <a:ext cx="459061" cy="211517"/>
            </a:xfrm>
            <a:custGeom>
              <a:avLst/>
              <a:gdLst/>
              <a:ahLst/>
              <a:cxnLst/>
              <a:rect l="l" t="t" r="r" b="b"/>
              <a:pathLst>
                <a:path w="10181" h="4691" fill="none" extrusionOk="0">
                  <a:moveTo>
                    <a:pt x="1" y="1"/>
                  </a:moveTo>
                  <a:cubicBezTo>
                    <a:pt x="1862" y="4225"/>
                    <a:pt x="7650" y="4690"/>
                    <a:pt x="10181" y="838"/>
                  </a:cubicBez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294929" y="3260678"/>
              <a:ext cx="42835" cy="28542"/>
            </a:xfrm>
            <a:custGeom>
              <a:avLst/>
              <a:gdLst/>
              <a:ahLst/>
              <a:cxnLst/>
              <a:rect l="l" t="t" r="r" b="b"/>
              <a:pathLst>
                <a:path w="950" h="633" fill="none" extrusionOk="0">
                  <a:moveTo>
                    <a:pt x="950" y="0"/>
                  </a:moveTo>
                  <a:lnTo>
                    <a:pt x="1" y="633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30190" y="3303469"/>
              <a:ext cx="36974" cy="34449"/>
            </a:xfrm>
            <a:custGeom>
              <a:avLst/>
              <a:gdLst/>
              <a:ahLst/>
              <a:cxnLst/>
              <a:rect l="l" t="t" r="r" b="b"/>
              <a:pathLst>
                <a:path w="820" h="764" fill="none" extrusionOk="0">
                  <a:moveTo>
                    <a:pt x="819" y="0"/>
                  </a:moveTo>
                  <a:lnTo>
                    <a:pt x="0" y="763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379700" y="3337874"/>
              <a:ext cx="26919" cy="35260"/>
            </a:xfrm>
            <a:custGeom>
              <a:avLst/>
              <a:gdLst/>
              <a:ahLst/>
              <a:cxnLst/>
              <a:rect l="l" t="t" r="r" b="b"/>
              <a:pathLst>
                <a:path w="597" h="782" fill="none" extrusionOk="0">
                  <a:moveTo>
                    <a:pt x="596" y="0"/>
                  </a:moveTo>
                  <a:lnTo>
                    <a:pt x="0" y="782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428353" y="3368085"/>
              <a:ext cx="21869" cy="40310"/>
            </a:xfrm>
            <a:custGeom>
              <a:avLst/>
              <a:gdLst/>
              <a:ahLst/>
              <a:cxnLst/>
              <a:rect l="l" t="t" r="r" b="b"/>
              <a:pathLst>
                <a:path w="485" h="894" fill="none" extrusionOk="0">
                  <a:moveTo>
                    <a:pt x="485" y="0"/>
                  </a:moveTo>
                  <a:lnTo>
                    <a:pt x="1" y="894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82102" y="3389052"/>
              <a:ext cx="16819" cy="42024"/>
            </a:xfrm>
            <a:custGeom>
              <a:avLst/>
              <a:gdLst/>
              <a:ahLst/>
              <a:cxnLst/>
              <a:rect l="l" t="t" r="r" b="b"/>
              <a:pathLst>
                <a:path w="373" h="932" fill="none" extrusionOk="0">
                  <a:moveTo>
                    <a:pt x="372" y="0"/>
                  </a:moveTo>
                  <a:lnTo>
                    <a:pt x="0" y="931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550911" y="3390721"/>
              <a:ext cx="2525" cy="53747"/>
            </a:xfrm>
            <a:custGeom>
              <a:avLst/>
              <a:gdLst/>
              <a:ahLst/>
              <a:cxnLst/>
              <a:rect l="l" t="t" r="r" b="b"/>
              <a:pathLst>
                <a:path w="56" h="1192" fill="none" extrusionOk="0">
                  <a:moveTo>
                    <a:pt x="56" y="1"/>
                  </a:moveTo>
                  <a:lnTo>
                    <a:pt x="0" y="1192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612145" y="3389052"/>
              <a:ext cx="3427" cy="53747"/>
            </a:xfrm>
            <a:custGeom>
              <a:avLst/>
              <a:gdLst/>
              <a:ahLst/>
              <a:cxnLst/>
              <a:rect l="l" t="t" r="r" b="b"/>
              <a:pathLst>
                <a:path w="76" h="1192" fill="none" extrusionOk="0">
                  <a:moveTo>
                    <a:pt x="1" y="0"/>
                  </a:moveTo>
                  <a:lnTo>
                    <a:pt x="75" y="1192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663323" y="3378140"/>
              <a:ext cx="16007" cy="46217"/>
            </a:xfrm>
            <a:custGeom>
              <a:avLst/>
              <a:gdLst/>
              <a:ahLst/>
              <a:cxnLst/>
              <a:rect l="l" t="t" r="r" b="b"/>
              <a:pathLst>
                <a:path w="355" h="1025" fill="none" extrusionOk="0">
                  <a:moveTo>
                    <a:pt x="1" y="1"/>
                  </a:moveTo>
                  <a:lnTo>
                    <a:pt x="355" y="1024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711165" y="3351311"/>
              <a:ext cx="26062" cy="39454"/>
            </a:xfrm>
            <a:custGeom>
              <a:avLst/>
              <a:gdLst/>
              <a:ahLst/>
              <a:cxnLst/>
              <a:rect l="l" t="t" r="r" b="b"/>
              <a:pathLst>
                <a:path w="578" h="875" fill="none" extrusionOk="0">
                  <a:moveTo>
                    <a:pt x="1" y="0"/>
                  </a:moveTo>
                  <a:lnTo>
                    <a:pt x="578" y="875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749763" y="3324437"/>
              <a:ext cx="29444" cy="32780"/>
            </a:xfrm>
            <a:custGeom>
              <a:avLst/>
              <a:gdLst/>
              <a:ahLst/>
              <a:cxnLst/>
              <a:rect l="l" t="t" r="r" b="b"/>
              <a:pathLst>
                <a:path w="653" h="727" fill="none" extrusionOk="0">
                  <a:moveTo>
                    <a:pt x="1" y="0"/>
                  </a:moveTo>
                  <a:lnTo>
                    <a:pt x="652" y="726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780830" y="3288364"/>
              <a:ext cx="34449" cy="29399"/>
            </a:xfrm>
            <a:custGeom>
              <a:avLst/>
              <a:gdLst/>
              <a:ahLst/>
              <a:cxnLst/>
              <a:rect l="l" t="t" r="r" b="b"/>
              <a:pathLst>
                <a:path w="764" h="652" fill="none" extrusionOk="0">
                  <a:moveTo>
                    <a:pt x="0" y="0"/>
                  </a:moveTo>
                  <a:lnTo>
                    <a:pt x="763" y="652"/>
                  </a:lnTo>
                </a:path>
              </a:pathLst>
            </a:custGeom>
            <a:solidFill>
              <a:schemeClr val="dk1"/>
            </a:solidFill>
            <a:ln w="6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300536" y="2851159"/>
              <a:ext cx="454868" cy="191362"/>
            </a:xfrm>
            <a:custGeom>
              <a:avLst/>
              <a:gdLst/>
              <a:ahLst/>
              <a:cxnLst/>
              <a:rect l="l" t="t" r="r" b="b"/>
              <a:pathLst>
                <a:path w="10088" h="4244" fill="none" extrusionOk="0">
                  <a:moveTo>
                    <a:pt x="0" y="0"/>
                  </a:moveTo>
                  <a:cubicBezTo>
                    <a:pt x="2047" y="4076"/>
                    <a:pt x="7817" y="4243"/>
                    <a:pt x="10087" y="298"/>
                  </a:cubicBezTo>
                </a:path>
              </a:pathLst>
            </a:custGeom>
            <a:noFill/>
            <a:ln w="6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566016" y="4507675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51" y="1"/>
                  </a:moveTo>
                  <a:cubicBezTo>
                    <a:pt x="75" y="1"/>
                    <a:pt x="0" y="894"/>
                    <a:pt x="596" y="894"/>
                  </a:cubicBezTo>
                  <a:cubicBezTo>
                    <a:pt x="1173" y="894"/>
                    <a:pt x="1228" y="1"/>
                    <a:pt x="6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479577" y="4631045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52" y="0"/>
                  </a:moveTo>
                  <a:cubicBezTo>
                    <a:pt x="75" y="0"/>
                    <a:pt x="0" y="894"/>
                    <a:pt x="577" y="894"/>
                  </a:cubicBezTo>
                  <a:cubicBezTo>
                    <a:pt x="1173" y="894"/>
                    <a:pt x="1228" y="0"/>
                    <a:pt x="65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357065" y="4565572"/>
              <a:ext cx="55416" cy="40356"/>
            </a:xfrm>
            <a:custGeom>
              <a:avLst/>
              <a:gdLst/>
              <a:ahLst/>
              <a:cxnLst/>
              <a:rect l="l" t="t" r="r" b="b"/>
              <a:pathLst>
                <a:path w="1229" h="895" extrusionOk="0">
                  <a:moveTo>
                    <a:pt x="651" y="1"/>
                  </a:moveTo>
                  <a:cubicBezTo>
                    <a:pt x="74" y="1"/>
                    <a:pt x="0" y="894"/>
                    <a:pt x="596" y="894"/>
                  </a:cubicBezTo>
                  <a:cubicBezTo>
                    <a:pt x="1172" y="894"/>
                    <a:pt x="1228" y="1"/>
                    <a:pt x="6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266432" y="4657062"/>
              <a:ext cx="54559" cy="40310"/>
            </a:xfrm>
            <a:custGeom>
              <a:avLst/>
              <a:gdLst/>
              <a:ahLst/>
              <a:cxnLst/>
              <a:rect l="l" t="t" r="r" b="b"/>
              <a:pathLst>
                <a:path w="1210" h="894" extrusionOk="0">
                  <a:moveTo>
                    <a:pt x="633" y="0"/>
                  </a:moveTo>
                  <a:cubicBezTo>
                    <a:pt x="56" y="0"/>
                    <a:pt x="0" y="894"/>
                    <a:pt x="577" y="894"/>
                  </a:cubicBezTo>
                  <a:cubicBezTo>
                    <a:pt x="1154" y="894"/>
                    <a:pt x="1210" y="0"/>
                    <a:pt x="6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184185" y="4543748"/>
              <a:ext cx="55416" cy="40356"/>
            </a:xfrm>
            <a:custGeom>
              <a:avLst/>
              <a:gdLst/>
              <a:ahLst/>
              <a:cxnLst/>
              <a:rect l="l" t="t" r="r" b="b"/>
              <a:pathLst>
                <a:path w="1229" h="895" extrusionOk="0">
                  <a:moveTo>
                    <a:pt x="652" y="1"/>
                  </a:moveTo>
                  <a:cubicBezTo>
                    <a:pt x="75" y="1"/>
                    <a:pt x="0" y="894"/>
                    <a:pt x="596" y="894"/>
                  </a:cubicBezTo>
                  <a:cubicBezTo>
                    <a:pt x="1173" y="894"/>
                    <a:pt x="1228" y="1"/>
                    <a:pt x="6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074253" y="4649487"/>
              <a:ext cx="55416" cy="40356"/>
            </a:xfrm>
            <a:custGeom>
              <a:avLst/>
              <a:gdLst/>
              <a:ahLst/>
              <a:cxnLst/>
              <a:rect l="l" t="t" r="r" b="b"/>
              <a:pathLst>
                <a:path w="1229" h="895" extrusionOk="0">
                  <a:moveTo>
                    <a:pt x="633" y="1"/>
                  </a:moveTo>
                  <a:cubicBezTo>
                    <a:pt x="75" y="1"/>
                    <a:pt x="0" y="894"/>
                    <a:pt x="577" y="894"/>
                  </a:cubicBezTo>
                  <a:cubicBezTo>
                    <a:pt x="1154" y="894"/>
                    <a:pt x="1228" y="1"/>
                    <a:pt x="6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033040" y="4507585"/>
              <a:ext cx="52981" cy="40491"/>
            </a:xfrm>
            <a:custGeom>
              <a:avLst/>
              <a:gdLst/>
              <a:ahLst/>
              <a:cxnLst/>
              <a:rect l="l" t="t" r="r" b="b"/>
              <a:pathLst>
                <a:path w="1175" h="898" extrusionOk="0">
                  <a:moveTo>
                    <a:pt x="601" y="0"/>
                  </a:moveTo>
                  <a:cubicBezTo>
                    <a:pt x="37" y="0"/>
                    <a:pt x="1" y="878"/>
                    <a:pt x="579" y="896"/>
                  </a:cubicBezTo>
                  <a:lnTo>
                    <a:pt x="691" y="896"/>
                  </a:lnTo>
                  <a:cubicBezTo>
                    <a:pt x="702" y="897"/>
                    <a:pt x="713" y="897"/>
                    <a:pt x="724" y="897"/>
                  </a:cubicBezTo>
                  <a:cubicBezTo>
                    <a:pt x="951" y="897"/>
                    <a:pt x="1139" y="717"/>
                    <a:pt x="1175" y="486"/>
                  </a:cubicBezTo>
                  <a:cubicBezTo>
                    <a:pt x="1175" y="245"/>
                    <a:pt x="989" y="40"/>
                    <a:pt x="747" y="3"/>
                  </a:cubicBezTo>
                  <a:lnTo>
                    <a:pt x="654" y="3"/>
                  </a:lnTo>
                  <a:cubicBezTo>
                    <a:pt x="636" y="1"/>
                    <a:pt x="618" y="0"/>
                    <a:pt x="60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679285" y="4610889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33" y="1"/>
                  </a:moveTo>
                  <a:cubicBezTo>
                    <a:pt x="75" y="1"/>
                    <a:pt x="1" y="894"/>
                    <a:pt x="577" y="894"/>
                  </a:cubicBezTo>
                  <a:cubicBezTo>
                    <a:pt x="1154" y="894"/>
                    <a:pt x="1229" y="1"/>
                    <a:pt x="6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628918" y="4750221"/>
              <a:ext cx="55461" cy="40310"/>
            </a:xfrm>
            <a:custGeom>
              <a:avLst/>
              <a:gdLst/>
              <a:ahLst/>
              <a:cxnLst/>
              <a:rect l="l" t="t" r="r" b="b"/>
              <a:pathLst>
                <a:path w="1230" h="894" extrusionOk="0">
                  <a:moveTo>
                    <a:pt x="634" y="0"/>
                  </a:moveTo>
                  <a:cubicBezTo>
                    <a:pt x="75" y="0"/>
                    <a:pt x="1" y="893"/>
                    <a:pt x="578" y="893"/>
                  </a:cubicBezTo>
                  <a:cubicBezTo>
                    <a:pt x="1155" y="893"/>
                    <a:pt x="1229" y="0"/>
                    <a:pt x="634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400668" y="4760276"/>
              <a:ext cx="55461" cy="40310"/>
            </a:xfrm>
            <a:custGeom>
              <a:avLst/>
              <a:gdLst/>
              <a:ahLst/>
              <a:cxnLst/>
              <a:rect l="l" t="t" r="r" b="b"/>
              <a:pathLst>
                <a:path w="1230" h="894" extrusionOk="0">
                  <a:moveTo>
                    <a:pt x="652" y="0"/>
                  </a:moveTo>
                  <a:cubicBezTo>
                    <a:pt x="75" y="0"/>
                    <a:pt x="1" y="894"/>
                    <a:pt x="578" y="894"/>
                  </a:cubicBezTo>
                  <a:cubicBezTo>
                    <a:pt x="1155" y="894"/>
                    <a:pt x="1229" y="0"/>
                    <a:pt x="65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179992" y="4760276"/>
              <a:ext cx="54559" cy="40310"/>
            </a:xfrm>
            <a:custGeom>
              <a:avLst/>
              <a:gdLst/>
              <a:ahLst/>
              <a:cxnLst/>
              <a:rect l="l" t="t" r="r" b="b"/>
              <a:pathLst>
                <a:path w="1210" h="894" extrusionOk="0">
                  <a:moveTo>
                    <a:pt x="633" y="0"/>
                  </a:moveTo>
                  <a:cubicBezTo>
                    <a:pt x="56" y="0"/>
                    <a:pt x="0" y="894"/>
                    <a:pt x="577" y="894"/>
                  </a:cubicBezTo>
                  <a:cubicBezTo>
                    <a:pt x="1154" y="894"/>
                    <a:pt x="1210" y="0"/>
                    <a:pt x="6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924867" y="4688085"/>
              <a:ext cx="55416" cy="40356"/>
            </a:xfrm>
            <a:custGeom>
              <a:avLst/>
              <a:gdLst/>
              <a:ahLst/>
              <a:cxnLst/>
              <a:rect l="l" t="t" r="r" b="b"/>
              <a:pathLst>
                <a:path w="1229" h="895" extrusionOk="0">
                  <a:moveTo>
                    <a:pt x="652" y="1"/>
                  </a:moveTo>
                  <a:cubicBezTo>
                    <a:pt x="75" y="1"/>
                    <a:pt x="0" y="894"/>
                    <a:pt x="596" y="894"/>
                  </a:cubicBezTo>
                  <a:cubicBezTo>
                    <a:pt x="1173" y="894"/>
                    <a:pt x="1229" y="1"/>
                    <a:pt x="6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034077" y="4834045"/>
              <a:ext cx="56137" cy="45721"/>
            </a:xfrm>
            <a:custGeom>
              <a:avLst/>
              <a:gdLst/>
              <a:ahLst/>
              <a:cxnLst/>
              <a:rect l="l" t="t" r="r" b="b"/>
              <a:pathLst>
                <a:path w="1245" h="1014" extrusionOk="0">
                  <a:moveTo>
                    <a:pt x="648" y="1"/>
                  </a:moveTo>
                  <a:cubicBezTo>
                    <a:pt x="310" y="1"/>
                    <a:pt x="0" y="419"/>
                    <a:pt x="277" y="765"/>
                  </a:cubicBezTo>
                  <a:lnTo>
                    <a:pt x="389" y="858"/>
                  </a:lnTo>
                  <a:cubicBezTo>
                    <a:pt x="482" y="962"/>
                    <a:pt x="609" y="1013"/>
                    <a:pt x="736" y="1013"/>
                  </a:cubicBezTo>
                  <a:cubicBezTo>
                    <a:pt x="838" y="1013"/>
                    <a:pt x="939" y="980"/>
                    <a:pt x="1021" y="914"/>
                  </a:cubicBezTo>
                  <a:cubicBezTo>
                    <a:pt x="1208" y="747"/>
                    <a:pt x="1245" y="467"/>
                    <a:pt x="1096" y="281"/>
                  </a:cubicBezTo>
                  <a:lnTo>
                    <a:pt x="984" y="170"/>
                  </a:lnTo>
                  <a:cubicBezTo>
                    <a:pt x="884" y="50"/>
                    <a:pt x="764" y="1"/>
                    <a:pt x="64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292404" y="4863400"/>
              <a:ext cx="50411" cy="40401"/>
            </a:xfrm>
            <a:custGeom>
              <a:avLst/>
              <a:gdLst/>
              <a:ahLst/>
              <a:cxnLst/>
              <a:rect l="l" t="t" r="r" b="b"/>
              <a:pathLst>
                <a:path w="1118" h="896" extrusionOk="0">
                  <a:moveTo>
                    <a:pt x="601" y="0"/>
                  </a:moveTo>
                  <a:cubicBezTo>
                    <a:pt x="53" y="0"/>
                    <a:pt x="0" y="860"/>
                    <a:pt x="578" y="896"/>
                  </a:cubicBezTo>
                  <a:lnTo>
                    <a:pt x="634" y="896"/>
                  </a:lnTo>
                  <a:cubicBezTo>
                    <a:pt x="876" y="896"/>
                    <a:pt x="1099" y="728"/>
                    <a:pt x="1118" y="486"/>
                  </a:cubicBezTo>
                  <a:cubicBezTo>
                    <a:pt x="1118" y="226"/>
                    <a:pt x="950" y="21"/>
                    <a:pt x="708" y="3"/>
                  </a:cubicBezTo>
                  <a:lnTo>
                    <a:pt x="652" y="3"/>
                  </a:lnTo>
                  <a:cubicBezTo>
                    <a:pt x="635" y="1"/>
                    <a:pt x="617" y="0"/>
                    <a:pt x="60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523180" y="4863400"/>
              <a:ext cx="55461" cy="40401"/>
            </a:xfrm>
            <a:custGeom>
              <a:avLst/>
              <a:gdLst/>
              <a:ahLst/>
              <a:cxnLst/>
              <a:rect l="l" t="t" r="r" b="b"/>
              <a:pathLst>
                <a:path w="1230" h="896" extrusionOk="0">
                  <a:moveTo>
                    <a:pt x="582" y="0"/>
                  </a:moveTo>
                  <a:cubicBezTo>
                    <a:pt x="35" y="0"/>
                    <a:pt x="0" y="860"/>
                    <a:pt x="578" y="896"/>
                  </a:cubicBezTo>
                  <a:lnTo>
                    <a:pt x="745" y="896"/>
                  </a:lnTo>
                  <a:cubicBezTo>
                    <a:pt x="987" y="896"/>
                    <a:pt x="1192" y="728"/>
                    <a:pt x="1211" y="486"/>
                  </a:cubicBezTo>
                  <a:cubicBezTo>
                    <a:pt x="1229" y="226"/>
                    <a:pt x="1043" y="21"/>
                    <a:pt x="801" y="3"/>
                  </a:cubicBezTo>
                  <a:lnTo>
                    <a:pt x="634" y="3"/>
                  </a:lnTo>
                  <a:cubicBezTo>
                    <a:pt x="616" y="1"/>
                    <a:pt x="599" y="0"/>
                    <a:pt x="58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770775" y="4817316"/>
              <a:ext cx="54559" cy="41167"/>
            </a:xfrm>
            <a:custGeom>
              <a:avLst/>
              <a:gdLst/>
              <a:ahLst/>
              <a:cxnLst/>
              <a:rect l="l" t="t" r="r" b="b"/>
              <a:pathLst>
                <a:path w="1210" h="913" extrusionOk="0">
                  <a:moveTo>
                    <a:pt x="633" y="1"/>
                  </a:moveTo>
                  <a:cubicBezTo>
                    <a:pt x="56" y="1"/>
                    <a:pt x="0" y="913"/>
                    <a:pt x="577" y="913"/>
                  </a:cubicBezTo>
                  <a:cubicBezTo>
                    <a:pt x="1154" y="913"/>
                    <a:pt x="1210" y="1"/>
                    <a:pt x="6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425017" y="4969229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33" y="0"/>
                  </a:moveTo>
                  <a:cubicBezTo>
                    <a:pt x="56" y="0"/>
                    <a:pt x="0" y="894"/>
                    <a:pt x="577" y="894"/>
                  </a:cubicBezTo>
                  <a:cubicBezTo>
                    <a:pt x="1154" y="894"/>
                    <a:pt x="1229" y="0"/>
                    <a:pt x="6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167366" y="4942354"/>
              <a:ext cx="55461" cy="40356"/>
            </a:xfrm>
            <a:custGeom>
              <a:avLst/>
              <a:gdLst/>
              <a:ahLst/>
              <a:cxnLst/>
              <a:rect l="l" t="t" r="r" b="b"/>
              <a:pathLst>
                <a:path w="1230" h="895" extrusionOk="0">
                  <a:moveTo>
                    <a:pt x="652" y="1"/>
                  </a:moveTo>
                  <a:cubicBezTo>
                    <a:pt x="75" y="1"/>
                    <a:pt x="1" y="894"/>
                    <a:pt x="597" y="894"/>
                  </a:cubicBezTo>
                  <a:cubicBezTo>
                    <a:pt x="1173" y="894"/>
                    <a:pt x="1229" y="1"/>
                    <a:pt x="6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6855201" y="4817316"/>
              <a:ext cx="55461" cy="41167"/>
            </a:xfrm>
            <a:custGeom>
              <a:avLst/>
              <a:gdLst/>
              <a:ahLst/>
              <a:cxnLst/>
              <a:rect l="l" t="t" r="r" b="b"/>
              <a:pathLst>
                <a:path w="1230" h="913" extrusionOk="0">
                  <a:moveTo>
                    <a:pt x="652" y="1"/>
                  </a:moveTo>
                  <a:cubicBezTo>
                    <a:pt x="75" y="1"/>
                    <a:pt x="1" y="913"/>
                    <a:pt x="596" y="913"/>
                  </a:cubicBezTo>
                  <a:cubicBezTo>
                    <a:pt x="1173" y="913"/>
                    <a:pt x="1229" y="1"/>
                    <a:pt x="65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936636" y="4964178"/>
              <a:ext cx="55416" cy="40356"/>
            </a:xfrm>
            <a:custGeom>
              <a:avLst/>
              <a:gdLst/>
              <a:ahLst/>
              <a:cxnLst/>
              <a:rect l="l" t="t" r="r" b="b"/>
              <a:pathLst>
                <a:path w="1229" h="895" extrusionOk="0">
                  <a:moveTo>
                    <a:pt x="651" y="1"/>
                  </a:moveTo>
                  <a:cubicBezTo>
                    <a:pt x="74" y="1"/>
                    <a:pt x="0" y="894"/>
                    <a:pt x="596" y="894"/>
                  </a:cubicBezTo>
                  <a:cubicBezTo>
                    <a:pt x="1172" y="894"/>
                    <a:pt x="1228" y="1"/>
                    <a:pt x="65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7299979" y="5076636"/>
              <a:ext cx="55416" cy="41167"/>
            </a:xfrm>
            <a:custGeom>
              <a:avLst/>
              <a:gdLst/>
              <a:ahLst/>
              <a:cxnLst/>
              <a:rect l="l" t="t" r="r" b="b"/>
              <a:pathLst>
                <a:path w="1229" h="913" extrusionOk="0">
                  <a:moveTo>
                    <a:pt x="633" y="1"/>
                  </a:moveTo>
                  <a:cubicBezTo>
                    <a:pt x="56" y="1"/>
                    <a:pt x="0" y="913"/>
                    <a:pt x="577" y="913"/>
                  </a:cubicBezTo>
                  <a:cubicBezTo>
                    <a:pt x="1154" y="913"/>
                    <a:pt x="1229" y="1"/>
                    <a:pt x="6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581122" y="5040563"/>
              <a:ext cx="54559" cy="41167"/>
            </a:xfrm>
            <a:custGeom>
              <a:avLst/>
              <a:gdLst/>
              <a:ahLst/>
              <a:cxnLst/>
              <a:rect l="l" t="t" r="r" b="b"/>
              <a:pathLst>
                <a:path w="1210" h="913" extrusionOk="0">
                  <a:moveTo>
                    <a:pt x="633" y="0"/>
                  </a:moveTo>
                  <a:cubicBezTo>
                    <a:pt x="56" y="0"/>
                    <a:pt x="0" y="912"/>
                    <a:pt x="577" y="912"/>
                  </a:cubicBezTo>
                  <a:cubicBezTo>
                    <a:pt x="1154" y="912"/>
                    <a:pt x="1210" y="0"/>
                    <a:pt x="6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054954" y="5060719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33" y="0"/>
                  </a:moveTo>
                  <a:cubicBezTo>
                    <a:pt x="75" y="0"/>
                    <a:pt x="0" y="893"/>
                    <a:pt x="577" y="893"/>
                  </a:cubicBezTo>
                  <a:cubicBezTo>
                    <a:pt x="1154" y="893"/>
                    <a:pt x="1228" y="0"/>
                    <a:pt x="633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821653" y="5038894"/>
              <a:ext cx="55416" cy="40310"/>
            </a:xfrm>
            <a:custGeom>
              <a:avLst/>
              <a:gdLst/>
              <a:ahLst/>
              <a:cxnLst/>
              <a:rect l="l" t="t" r="r" b="b"/>
              <a:pathLst>
                <a:path w="1229" h="894" extrusionOk="0">
                  <a:moveTo>
                    <a:pt x="652" y="0"/>
                  </a:moveTo>
                  <a:cubicBezTo>
                    <a:pt x="75" y="0"/>
                    <a:pt x="0" y="893"/>
                    <a:pt x="577" y="893"/>
                  </a:cubicBezTo>
                  <a:cubicBezTo>
                    <a:pt x="1154" y="893"/>
                    <a:pt x="1229" y="0"/>
                    <a:pt x="65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446284" y="3728905"/>
              <a:ext cx="17675" cy="110831"/>
            </a:xfrm>
            <a:custGeom>
              <a:avLst/>
              <a:gdLst/>
              <a:ahLst/>
              <a:cxnLst/>
              <a:rect l="l" t="t" r="r" b="b"/>
              <a:pathLst>
                <a:path w="392" h="2458" fill="none" extrusionOk="0">
                  <a:moveTo>
                    <a:pt x="1" y="2457"/>
                  </a:moveTo>
                  <a:cubicBezTo>
                    <a:pt x="280" y="1676"/>
                    <a:pt x="392" y="838"/>
                    <a:pt x="336" y="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398442" y="3641653"/>
              <a:ext cx="16864" cy="141853"/>
            </a:xfrm>
            <a:custGeom>
              <a:avLst/>
              <a:gdLst/>
              <a:ahLst/>
              <a:cxnLst/>
              <a:rect l="l" t="t" r="r" b="b"/>
              <a:pathLst>
                <a:path w="374" h="3146" fill="none" extrusionOk="0">
                  <a:moveTo>
                    <a:pt x="1" y="3146"/>
                  </a:moveTo>
                  <a:cubicBezTo>
                    <a:pt x="262" y="2103"/>
                    <a:pt x="373" y="1043"/>
                    <a:pt x="280" y="0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345596" y="3602199"/>
              <a:ext cx="10100" cy="100731"/>
            </a:xfrm>
            <a:custGeom>
              <a:avLst/>
              <a:gdLst/>
              <a:ahLst/>
              <a:cxnLst/>
              <a:rect l="l" t="t" r="r" b="b"/>
              <a:pathLst>
                <a:path w="224" h="2234" fill="none" extrusionOk="0">
                  <a:moveTo>
                    <a:pt x="1" y="2234"/>
                  </a:moveTo>
                  <a:cubicBezTo>
                    <a:pt x="168" y="1489"/>
                    <a:pt x="224" y="745"/>
                    <a:pt x="131" y="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5422748" y="3959682"/>
              <a:ext cx="176257" cy="366762"/>
            </a:xfrm>
            <a:custGeom>
              <a:avLst/>
              <a:gdLst/>
              <a:ahLst/>
              <a:cxnLst/>
              <a:rect l="l" t="t" r="r" b="b"/>
              <a:pathLst>
                <a:path w="3909" h="8134" fill="none" extrusionOk="0">
                  <a:moveTo>
                    <a:pt x="0" y="1"/>
                  </a:moveTo>
                  <a:lnTo>
                    <a:pt x="3908" y="8134"/>
                  </a:lnTo>
                </a:path>
              </a:pathLst>
            </a:custGeom>
            <a:noFill/>
            <a:ln w="6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5578809" y="4440534"/>
              <a:ext cx="74759" cy="16007"/>
            </a:xfrm>
            <a:custGeom>
              <a:avLst/>
              <a:gdLst/>
              <a:ahLst/>
              <a:cxnLst/>
              <a:rect l="l" t="t" r="r" b="b"/>
              <a:pathLst>
                <a:path w="1658" h="355" fill="none" extrusionOk="0">
                  <a:moveTo>
                    <a:pt x="1657" y="57"/>
                  </a:moveTo>
                  <a:cubicBezTo>
                    <a:pt x="1099" y="1"/>
                    <a:pt x="522" y="112"/>
                    <a:pt x="1" y="354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5487364" y="3959682"/>
              <a:ext cx="96538" cy="140185"/>
            </a:xfrm>
            <a:custGeom>
              <a:avLst/>
              <a:gdLst/>
              <a:ahLst/>
              <a:cxnLst/>
              <a:rect l="l" t="t" r="r" b="b"/>
              <a:pathLst>
                <a:path w="2141" h="3109" fill="none" extrusionOk="0">
                  <a:moveTo>
                    <a:pt x="0" y="3109"/>
                  </a:moveTo>
                  <a:lnTo>
                    <a:pt x="2140" y="1"/>
                  </a:lnTo>
                </a:path>
              </a:pathLst>
            </a:custGeom>
            <a:noFill/>
            <a:ln w="6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19808" y="4341514"/>
              <a:ext cx="72189" cy="20200"/>
            </a:xfrm>
            <a:custGeom>
              <a:avLst/>
              <a:gdLst/>
              <a:ahLst/>
              <a:cxnLst/>
              <a:rect l="l" t="t" r="r" b="b"/>
              <a:pathLst>
                <a:path w="1601" h="448" fill="none" extrusionOk="0">
                  <a:moveTo>
                    <a:pt x="1601" y="447"/>
                  </a:moveTo>
                  <a:cubicBezTo>
                    <a:pt x="1136" y="131"/>
                    <a:pt x="559" y="1"/>
                    <a:pt x="0" y="75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661911" y="4380969"/>
              <a:ext cx="72189" cy="8432"/>
            </a:xfrm>
            <a:custGeom>
              <a:avLst/>
              <a:gdLst/>
              <a:ahLst/>
              <a:cxnLst/>
              <a:rect l="l" t="t" r="r" b="b"/>
              <a:pathLst>
                <a:path w="1601" h="187" fill="none" extrusionOk="0">
                  <a:moveTo>
                    <a:pt x="1601" y="186"/>
                  </a:moveTo>
                  <a:cubicBezTo>
                    <a:pt x="1080" y="38"/>
                    <a:pt x="540" y="0"/>
                    <a:pt x="0" y="93"/>
                  </a:cubicBezTo>
                  <a:lnTo>
                    <a:pt x="37" y="93"/>
                  </a:ln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760075" y="4298722"/>
              <a:ext cx="87339" cy="40310"/>
            </a:xfrm>
            <a:custGeom>
              <a:avLst/>
              <a:gdLst/>
              <a:ahLst/>
              <a:cxnLst/>
              <a:rect l="l" t="t" r="r" b="b"/>
              <a:pathLst>
                <a:path w="1937" h="894" fill="none" extrusionOk="0">
                  <a:moveTo>
                    <a:pt x="1936" y="894"/>
                  </a:moveTo>
                  <a:cubicBezTo>
                    <a:pt x="1452" y="335"/>
                    <a:pt x="745" y="19"/>
                    <a:pt x="1" y="1"/>
                  </a:cubicBezTo>
                </a:path>
              </a:pathLst>
            </a:custGeom>
            <a:noFill/>
            <a:ln w="6050" cap="flat" cmpd="sng">
              <a:solidFill>
                <a:srgbClr val="DE8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2"/>
          <p:cNvSpPr/>
          <p:nvPr/>
        </p:nvSpPr>
        <p:spPr>
          <a:xfrm rot="-5400000">
            <a:off x="1852901" y="4825449"/>
            <a:ext cx="1601492" cy="3218792"/>
          </a:xfrm>
          <a:custGeom>
            <a:avLst/>
            <a:gdLst/>
            <a:ahLst/>
            <a:cxnLst/>
            <a:rect l="l" t="t" r="r" b="b"/>
            <a:pathLst>
              <a:path w="55905" h="138761" extrusionOk="0">
                <a:moveTo>
                  <a:pt x="6907" y="136764"/>
                </a:moveTo>
                <a:cubicBezTo>
                  <a:pt x="15282" y="149195"/>
                  <a:pt x="56103" y="98366"/>
                  <a:pt x="55892" y="75769"/>
                </a:cubicBezTo>
                <a:cubicBezTo>
                  <a:pt x="55681" y="53172"/>
                  <a:pt x="13807" y="-8982"/>
                  <a:pt x="5643" y="1184"/>
                </a:cubicBezTo>
                <a:cubicBezTo>
                  <a:pt x="-2521" y="11350"/>
                  <a:pt x="-1468" y="124333"/>
                  <a:pt x="6907" y="1367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055210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4"/>
          <p:cNvSpPr/>
          <p:nvPr/>
        </p:nvSpPr>
        <p:spPr>
          <a:xfrm flipH="1">
            <a:off x="850776" y="5521691"/>
            <a:ext cx="10149933" cy="1687867"/>
          </a:xfrm>
          <a:custGeom>
            <a:avLst/>
            <a:gdLst/>
            <a:ahLst/>
            <a:cxnLst/>
            <a:rect l="l" t="t" r="r" b="b"/>
            <a:pathLst>
              <a:path w="304498" h="50636" extrusionOk="0">
                <a:moveTo>
                  <a:pt x="4968" y="45584"/>
                </a:moveTo>
                <a:cubicBezTo>
                  <a:pt x="-24469" y="39816"/>
                  <a:pt x="86275" y="14040"/>
                  <a:pt x="115666" y="10973"/>
                </a:cubicBezTo>
                <a:cubicBezTo>
                  <a:pt x="145057" y="7906"/>
                  <a:pt x="159845" y="28965"/>
                  <a:pt x="181316" y="27180"/>
                </a:cubicBezTo>
                <a:cubicBezTo>
                  <a:pt x="202787" y="25395"/>
                  <a:pt x="225999" y="-2806"/>
                  <a:pt x="244494" y="261"/>
                </a:cubicBezTo>
                <a:cubicBezTo>
                  <a:pt x="262990" y="3328"/>
                  <a:pt x="332210" y="38030"/>
                  <a:pt x="292289" y="45584"/>
                </a:cubicBezTo>
                <a:cubicBezTo>
                  <a:pt x="252368" y="53138"/>
                  <a:pt x="34405" y="51353"/>
                  <a:pt x="4968" y="455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81" name="Google Shape;981;p34"/>
          <p:cNvSpPr/>
          <p:nvPr/>
        </p:nvSpPr>
        <p:spPr>
          <a:xfrm rot="5025363" flipH="1">
            <a:off x="5914440" y="5109314"/>
            <a:ext cx="525920" cy="7254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4"/>
          <p:cNvSpPr/>
          <p:nvPr/>
        </p:nvSpPr>
        <p:spPr>
          <a:xfrm flipH="1">
            <a:off x="3480217" y="6061401"/>
            <a:ext cx="3160348" cy="1208711"/>
          </a:xfrm>
          <a:custGeom>
            <a:avLst/>
            <a:gdLst/>
            <a:ahLst/>
            <a:cxnLst/>
            <a:rect l="l" t="t" r="r" b="b"/>
            <a:pathLst>
              <a:path w="112789" h="36539" extrusionOk="0">
                <a:moveTo>
                  <a:pt x="110943" y="32973"/>
                </a:moveTo>
                <a:cubicBezTo>
                  <a:pt x="121564" y="27662"/>
                  <a:pt x="82879" y="194"/>
                  <a:pt x="64521" y="11"/>
                </a:cubicBezTo>
                <a:cubicBezTo>
                  <a:pt x="46163" y="-172"/>
                  <a:pt x="-6944" y="26381"/>
                  <a:pt x="793" y="31875"/>
                </a:cubicBezTo>
                <a:cubicBezTo>
                  <a:pt x="8530" y="37369"/>
                  <a:pt x="100322" y="38284"/>
                  <a:pt x="110943" y="3297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312293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5"/>
          <p:cNvSpPr/>
          <p:nvPr/>
        </p:nvSpPr>
        <p:spPr>
          <a:xfrm rot="10800000">
            <a:off x="5131872" y="-107526"/>
            <a:ext cx="8021400" cy="1481033"/>
          </a:xfrm>
          <a:custGeom>
            <a:avLst/>
            <a:gdLst/>
            <a:ahLst/>
            <a:cxnLst/>
            <a:rect l="l" t="t" r="r" b="b"/>
            <a:pathLst>
              <a:path w="240642" h="44431" extrusionOk="0">
                <a:moveTo>
                  <a:pt x="15250" y="18845"/>
                </a:moveTo>
                <a:cubicBezTo>
                  <a:pt x="23445" y="11886"/>
                  <a:pt x="48990" y="-1162"/>
                  <a:pt x="68813" y="166"/>
                </a:cubicBezTo>
                <a:cubicBezTo>
                  <a:pt x="88636" y="1494"/>
                  <a:pt x="114732" y="22508"/>
                  <a:pt x="134189" y="26811"/>
                </a:cubicBezTo>
                <a:cubicBezTo>
                  <a:pt x="153646" y="31115"/>
                  <a:pt x="169028" y="23469"/>
                  <a:pt x="185555" y="25987"/>
                </a:cubicBezTo>
                <a:cubicBezTo>
                  <a:pt x="202082" y="28505"/>
                  <a:pt x="261003" y="39264"/>
                  <a:pt x="233351" y="41919"/>
                </a:cubicBezTo>
                <a:cubicBezTo>
                  <a:pt x="205699" y="44574"/>
                  <a:pt x="55995" y="45765"/>
                  <a:pt x="19645" y="41919"/>
                </a:cubicBezTo>
                <a:cubicBezTo>
                  <a:pt x="-16705" y="38073"/>
                  <a:pt x="7055" y="25804"/>
                  <a:pt x="15250" y="188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85" name="Google Shape;985;p35"/>
          <p:cNvSpPr/>
          <p:nvPr/>
        </p:nvSpPr>
        <p:spPr>
          <a:xfrm rot="10800000">
            <a:off x="6833488" y="-20205"/>
            <a:ext cx="3231133" cy="1315200"/>
          </a:xfrm>
          <a:custGeom>
            <a:avLst/>
            <a:gdLst/>
            <a:ahLst/>
            <a:cxnLst/>
            <a:rect l="l" t="t" r="r" b="b"/>
            <a:pathLst>
              <a:path w="96934" h="39456" extrusionOk="0">
                <a:moveTo>
                  <a:pt x="95917" y="34619"/>
                </a:moveTo>
                <a:cubicBezTo>
                  <a:pt x="103608" y="28713"/>
                  <a:pt x="63092" y="-128"/>
                  <a:pt x="47297" y="9"/>
                </a:cubicBezTo>
                <a:cubicBezTo>
                  <a:pt x="31503" y="146"/>
                  <a:pt x="-6953" y="29675"/>
                  <a:pt x="1150" y="35443"/>
                </a:cubicBezTo>
                <a:cubicBezTo>
                  <a:pt x="9253" y="41211"/>
                  <a:pt x="88226" y="40525"/>
                  <a:pt x="95917" y="346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86" name="Google Shape;986;p35"/>
          <p:cNvSpPr/>
          <p:nvPr/>
        </p:nvSpPr>
        <p:spPr>
          <a:xfrm rot="7311450">
            <a:off x="6224745" y="595177"/>
            <a:ext cx="558536" cy="7699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79223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36"/>
          <p:cNvSpPr/>
          <p:nvPr/>
        </p:nvSpPr>
        <p:spPr>
          <a:xfrm rot="10800000" flipH="1">
            <a:off x="-591411" y="4301471"/>
            <a:ext cx="4360133" cy="3043300"/>
          </a:xfrm>
          <a:custGeom>
            <a:avLst/>
            <a:gdLst/>
            <a:ahLst/>
            <a:cxnLst/>
            <a:rect l="l" t="t" r="r" b="b"/>
            <a:pathLst>
              <a:path w="130804" h="91299" extrusionOk="0">
                <a:moveTo>
                  <a:pt x="11989" y="83891"/>
                </a:moveTo>
                <a:cubicBezTo>
                  <a:pt x="20031" y="77132"/>
                  <a:pt x="36954" y="49650"/>
                  <a:pt x="50177" y="43039"/>
                </a:cubicBezTo>
                <a:cubicBezTo>
                  <a:pt x="63400" y="36428"/>
                  <a:pt x="78349" y="49996"/>
                  <a:pt x="91325" y="44223"/>
                </a:cubicBezTo>
                <a:cubicBezTo>
                  <a:pt x="104301" y="38451"/>
                  <a:pt x="140960" y="14670"/>
                  <a:pt x="128033" y="8404"/>
                </a:cubicBezTo>
                <a:cubicBezTo>
                  <a:pt x="115106" y="2138"/>
                  <a:pt x="34783" y="-5904"/>
                  <a:pt x="13765" y="6628"/>
                </a:cubicBezTo>
                <a:cubicBezTo>
                  <a:pt x="-7253" y="19160"/>
                  <a:pt x="2220" y="70718"/>
                  <a:pt x="1924" y="83595"/>
                </a:cubicBezTo>
                <a:cubicBezTo>
                  <a:pt x="1628" y="96472"/>
                  <a:pt x="3947" y="90650"/>
                  <a:pt x="11989" y="8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89" name="Google Shape;989;p36"/>
          <p:cNvSpPr/>
          <p:nvPr/>
        </p:nvSpPr>
        <p:spPr>
          <a:xfrm rot="10800000" flipH="1">
            <a:off x="-164822" y="5718725"/>
            <a:ext cx="1829433" cy="1195800"/>
          </a:xfrm>
          <a:custGeom>
            <a:avLst/>
            <a:gdLst/>
            <a:ahLst/>
            <a:cxnLst/>
            <a:rect l="l" t="t" r="r" b="b"/>
            <a:pathLst>
              <a:path w="54883" h="35874" extrusionOk="0">
                <a:moveTo>
                  <a:pt x="141" y="14567"/>
                </a:moveTo>
                <a:cubicBezTo>
                  <a:pt x="-2079" y="20389"/>
                  <a:pt x="30731" y="37904"/>
                  <a:pt x="39513" y="35585"/>
                </a:cubicBezTo>
                <a:cubicBezTo>
                  <a:pt x="48295" y="33266"/>
                  <a:pt x="59396" y="4157"/>
                  <a:pt x="52834" y="654"/>
                </a:cubicBezTo>
                <a:cubicBezTo>
                  <a:pt x="46272" y="-2849"/>
                  <a:pt x="2361" y="8745"/>
                  <a:pt x="141" y="145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990" name="Google Shape;990;p36"/>
          <p:cNvSpPr/>
          <p:nvPr/>
        </p:nvSpPr>
        <p:spPr>
          <a:xfrm rot="-8288965" flipH="1">
            <a:off x="605914" y="4509453"/>
            <a:ext cx="797973" cy="45721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688024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>
            <a:spLocks noGrp="1"/>
          </p:cNvSpPr>
          <p:nvPr>
            <p:ph type="title"/>
          </p:nvPr>
        </p:nvSpPr>
        <p:spPr>
          <a:xfrm>
            <a:off x="950967" y="2334567"/>
            <a:ext cx="6522400" cy="9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86" name="Google Shape;186;p3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1030167"/>
            <a:ext cx="2201200" cy="130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/>
            </a:lvl9pPr>
          </a:lstStyle>
          <a:p>
            <a:r>
              <a:t>xx%</a:t>
            </a:r>
          </a:p>
        </p:txBody>
      </p:sp>
      <p:sp>
        <p:nvSpPr>
          <p:cNvPr id="187" name="Google Shape;187;p3"/>
          <p:cNvSpPr txBox="1">
            <a:spLocks noGrp="1"/>
          </p:cNvSpPr>
          <p:nvPr>
            <p:ph type="subTitle" idx="1"/>
          </p:nvPr>
        </p:nvSpPr>
        <p:spPr>
          <a:xfrm>
            <a:off x="950967" y="3390600"/>
            <a:ext cx="3684800" cy="6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445216" y="3219377"/>
            <a:ext cx="10899533" cy="3971633"/>
          </a:xfrm>
          <a:custGeom>
            <a:avLst/>
            <a:gdLst/>
            <a:ahLst/>
            <a:cxnLst/>
            <a:rect l="l" t="t" r="r" b="b"/>
            <a:pathLst>
              <a:path w="326986" h="119149" extrusionOk="0">
                <a:moveTo>
                  <a:pt x="316149" y="24830"/>
                </a:moveTo>
                <a:cubicBezTo>
                  <a:pt x="309465" y="6060"/>
                  <a:pt x="277098" y="979"/>
                  <a:pt x="260113" y="109"/>
                </a:cubicBezTo>
                <a:cubicBezTo>
                  <a:pt x="243128" y="-761"/>
                  <a:pt x="222207" y="10180"/>
                  <a:pt x="214241" y="19611"/>
                </a:cubicBezTo>
                <a:cubicBezTo>
                  <a:pt x="206275" y="29042"/>
                  <a:pt x="222390" y="51521"/>
                  <a:pt x="212318" y="56694"/>
                </a:cubicBezTo>
                <a:cubicBezTo>
                  <a:pt x="202246" y="61867"/>
                  <a:pt x="170703" y="46897"/>
                  <a:pt x="153810" y="50651"/>
                </a:cubicBezTo>
                <a:cubicBezTo>
                  <a:pt x="136917" y="54405"/>
                  <a:pt x="127806" y="73450"/>
                  <a:pt x="110958" y="79218"/>
                </a:cubicBezTo>
                <a:cubicBezTo>
                  <a:pt x="94111" y="84986"/>
                  <a:pt x="70809" y="80042"/>
                  <a:pt x="52725" y="85261"/>
                </a:cubicBezTo>
                <a:cubicBezTo>
                  <a:pt x="34642" y="90480"/>
                  <a:pt x="9095" y="106045"/>
                  <a:pt x="2457" y="110532"/>
                </a:cubicBezTo>
                <a:cubicBezTo>
                  <a:pt x="-4181" y="115019"/>
                  <a:pt x="3876" y="111906"/>
                  <a:pt x="12895" y="112181"/>
                </a:cubicBezTo>
                <a:cubicBezTo>
                  <a:pt x="21914" y="112456"/>
                  <a:pt x="8684" y="112090"/>
                  <a:pt x="56571" y="112181"/>
                </a:cubicBezTo>
                <a:cubicBezTo>
                  <a:pt x="104458" y="112273"/>
                  <a:pt x="256954" y="127289"/>
                  <a:pt x="300217" y="112730"/>
                </a:cubicBezTo>
                <a:cubicBezTo>
                  <a:pt x="343480" y="98172"/>
                  <a:pt x="322833" y="43600"/>
                  <a:pt x="316149" y="248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89" name="Google Shape;189;p3"/>
          <p:cNvSpPr/>
          <p:nvPr/>
        </p:nvSpPr>
        <p:spPr>
          <a:xfrm>
            <a:off x="4213334" y="5301467"/>
            <a:ext cx="3506825" cy="1967332"/>
          </a:xfrm>
          <a:custGeom>
            <a:avLst/>
            <a:gdLst/>
            <a:ahLst/>
            <a:cxnLst/>
            <a:rect l="l" t="t" r="r" b="b"/>
            <a:pathLst>
              <a:path w="172580" h="66040" extrusionOk="0">
                <a:moveTo>
                  <a:pt x="170114" y="60727"/>
                </a:moveTo>
                <a:cubicBezTo>
                  <a:pt x="185954" y="51250"/>
                  <a:pt x="120396" y="8446"/>
                  <a:pt x="100069" y="1670"/>
                </a:cubicBezTo>
                <a:cubicBezTo>
                  <a:pt x="79742" y="-5105"/>
                  <a:pt x="63994" y="10597"/>
                  <a:pt x="48154" y="20074"/>
                </a:cubicBezTo>
                <a:cubicBezTo>
                  <a:pt x="32314" y="29551"/>
                  <a:pt x="-15299" y="51755"/>
                  <a:pt x="5028" y="58530"/>
                </a:cubicBezTo>
                <a:cubicBezTo>
                  <a:pt x="25355" y="65306"/>
                  <a:pt x="154274" y="70204"/>
                  <a:pt x="170114" y="607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90" name="Google Shape;190;p3"/>
          <p:cNvSpPr/>
          <p:nvPr/>
        </p:nvSpPr>
        <p:spPr>
          <a:xfrm>
            <a:off x="2151700" y="5548400"/>
            <a:ext cx="1040800" cy="631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30487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02" name="Google Shape;202;p5"/>
          <p:cNvSpPr txBox="1">
            <a:spLocks noGrp="1"/>
          </p:cNvSpPr>
          <p:nvPr>
            <p:ph type="subTitle" idx="1"/>
          </p:nvPr>
        </p:nvSpPr>
        <p:spPr>
          <a:xfrm>
            <a:off x="6718633" y="31259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03" name="Google Shape;203;p5"/>
          <p:cNvSpPr txBox="1">
            <a:spLocks noGrp="1"/>
          </p:cNvSpPr>
          <p:nvPr>
            <p:ph type="subTitle" idx="2"/>
          </p:nvPr>
        </p:nvSpPr>
        <p:spPr>
          <a:xfrm>
            <a:off x="6718633" y="36437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04" name="Google Shape;204;p5"/>
          <p:cNvSpPr txBox="1">
            <a:spLocks noGrp="1"/>
          </p:cNvSpPr>
          <p:nvPr>
            <p:ph type="subTitle" idx="3"/>
          </p:nvPr>
        </p:nvSpPr>
        <p:spPr>
          <a:xfrm>
            <a:off x="2257567" y="3125900"/>
            <a:ext cx="3314800" cy="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Black"/>
              <a:buNone/>
              <a:defRPr sz="2667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05" name="Google Shape;205;p5"/>
          <p:cNvSpPr txBox="1">
            <a:spLocks noGrp="1"/>
          </p:cNvSpPr>
          <p:nvPr>
            <p:ph type="subTitle" idx="4"/>
          </p:nvPr>
        </p:nvSpPr>
        <p:spPr>
          <a:xfrm>
            <a:off x="2257567" y="3643733"/>
            <a:ext cx="33148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06" name="Google Shape;206;p5"/>
          <p:cNvSpPr/>
          <p:nvPr/>
        </p:nvSpPr>
        <p:spPr>
          <a:xfrm>
            <a:off x="1034997" y="5255534"/>
            <a:ext cx="10124200" cy="1892900"/>
          </a:xfrm>
          <a:custGeom>
            <a:avLst/>
            <a:gdLst/>
            <a:ahLst/>
            <a:cxnLst/>
            <a:rect l="l" t="t" r="r" b="b"/>
            <a:pathLst>
              <a:path w="303726" h="56787" extrusionOk="0">
                <a:moveTo>
                  <a:pt x="294728" y="51096"/>
                </a:moveTo>
                <a:cubicBezTo>
                  <a:pt x="331078" y="44549"/>
                  <a:pt x="246612" y="15157"/>
                  <a:pt x="225782" y="11815"/>
                </a:cubicBezTo>
                <a:cubicBezTo>
                  <a:pt x="204952" y="8473"/>
                  <a:pt x="192408" y="32966"/>
                  <a:pt x="169746" y="31043"/>
                </a:cubicBezTo>
                <a:cubicBezTo>
                  <a:pt x="147084" y="29120"/>
                  <a:pt x="116823" y="-3063"/>
                  <a:pt x="89812" y="279"/>
                </a:cubicBezTo>
                <a:cubicBezTo>
                  <a:pt x="62801" y="3621"/>
                  <a:pt x="-26472" y="42627"/>
                  <a:pt x="7681" y="51096"/>
                </a:cubicBezTo>
                <a:cubicBezTo>
                  <a:pt x="41834" y="59566"/>
                  <a:pt x="258378" y="57643"/>
                  <a:pt x="294728" y="510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07" name="Google Shape;207;p5"/>
          <p:cNvSpPr/>
          <p:nvPr/>
        </p:nvSpPr>
        <p:spPr>
          <a:xfrm>
            <a:off x="4580248" y="5373460"/>
            <a:ext cx="3661933" cy="1705400"/>
          </a:xfrm>
          <a:custGeom>
            <a:avLst/>
            <a:gdLst/>
            <a:ahLst/>
            <a:cxnLst/>
            <a:rect l="l" t="t" r="r" b="b"/>
            <a:pathLst>
              <a:path w="109858" h="51162" extrusionOk="0">
                <a:moveTo>
                  <a:pt x="53500" y="37"/>
                </a:moveTo>
                <a:cubicBezTo>
                  <a:pt x="35600" y="-558"/>
                  <a:pt x="-7892" y="35609"/>
                  <a:pt x="1310" y="43437"/>
                </a:cubicBezTo>
                <a:cubicBezTo>
                  <a:pt x="10512" y="51266"/>
                  <a:pt x="100014" y="54241"/>
                  <a:pt x="108712" y="47008"/>
                </a:cubicBezTo>
                <a:cubicBezTo>
                  <a:pt x="117410" y="39775"/>
                  <a:pt x="71400" y="632"/>
                  <a:pt x="53500" y="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08" name="Google Shape;208;p5"/>
          <p:cNvSpPr/>
          <p:nvPr/>
        </p:nvSpPr>
        <p:spPr>
          <a:xfrm rot="2931087">
            <a:off x="1203908" y="4898674"/>
            <a:ext cx="576888" cy="9340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5"/>
          <p:cNvSpPr/>
          <p:nvPr/>
        </p:nvSpPr>
        <p:spPr>
          <a:xfrm rot="-2421642">
            <a:off x="11129489" y="5778883"/>
            <a:ext cx="454604" cy="53148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7129467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"/>
          <p:cNvSpPr txBox="1">
            <a:spLocks noGrp="1"/>
          </p:cNvSpPr>
          <p:nvPr>
            <p:ph type="subTitle" idx="1"/>
          </p:nvPr>
        </p:nvSpPr>
        <p:spPr>
          <a:xfrm>
            <a:off x="4968900" y="2182633"/>
            <a:ext cx="6082800" cy="27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297" name="Google Shape;297;p9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98" name="Google Shape;298;p9"/>
          <p:cNvSpPr/>
          <p:nvPr/>
        </p:nvSpPr>
        <p:spPr>
          <a:xfrm>
            <a:off x="850776" y="5521691"/>
            <a:ext cx="10149933" cy="1687867"/>
          </a:xfrm>
          <a:custGeom>
            <a:avLst/>
            <a:gdLst/>
            <a:ahLst/>
            <a:cxnLst/>
            <a:rect l="l" t="t" r="r" b="b"/>
            <a:pathLst>
              <a:path w="304498" h="50636" extrusionOk="0">
                <a:moveTo>
                  <a:pt x="4968" y="45584"/>
                </a:moveTo>
                <a:cubicBezTo>
                  <a:pt x="-24469" y="39816"/>
                  <a:pt x="86275" y="14040"/>
                  <a:pt x="115666" y="10973"/>
                </a:cubicBezTo>
                <a:cubicBezTo>
                  <a:pt x="145057" y="7906"/>
                  <a:pt x="159845" y="28965"/>
                  <a:pt x="181316" y="27180"/>
                </a:cubicBezTo>
                <a:cubicBezTo>
                  <a:pt x="202787" y="25395"/>
                  <a:pt x="225999" y="-2806"/>
                  <a:pt x="244494" y="261"/>
                </a:cubicBezTo>
                <a:cubicBezTo>
                  <a:pt x="262990" y="3328"/>
                  <a:pt x="332210" y="38030"/>
                  <a:pt x="292289" y="45584"/>
                </a:cubicBezTo>
                <a:cubicBezTo>
                  <a:pt x="252368" y="53138"/>
                  <a:pt x="34405" y="51353"/>
                  <a:pt x="4968" y="455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99" name="Google Shape;299;p9"/>
          <p:cNvSpPr/>
          <p:nvPr/>
        </p:nvSpPr>
        <p:spPr>
          <a:xfrm rot="-5026952">
            <a:off x="5678293" y="5207928"/>
            <a:ext cx="494911" cy="68277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9"/>
          <p:cNvSpPr/>
          <p:nvPr/>
        </p:nvSpPr>
        <p:spPr>
          <a:xfrm>
            <a:off x="4808034" y="5832137"/>
            <a:ext cx="3759633" cy="1437932"/>
          </a:xfrm>
          <a:custGeom>
            <a:avLst/>
            <a:gdLst/>
            <a:ahLst/>
            <a:cxnLst/>
            <a:rect l="l" t="t" r="r" b="b"/>
            <a:pathLst>
              <a:path w="112789" h="36539" extrusionOk="0">
                <a:moveTo>
                  <a:pt x="110943" y="32973"/>
                </a:moveTo>
                <a:cubicBezTo>
                  <a:pt x="121564" y="27662"/>
                  <a:pt x="82879" y="194"/>
                  <a:pt x="64521" y="11"/>
                </a:cubicBezTo>
                <a:cubicBezTo>
                  <a:pt x="46163" y="-172"/>
                  <a:pt x="-6944" y="26381"/>
                  <a:pt x="793" y="31875"/>
                </a:cubicBezTo>
                <a:cubicBezTo>
                  <a:pt x="8530" y="37369"/>
                  <a:pt x="100322" y="38284"/>
                  <a:pt x="110943" y="3297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301" name="Google Shape;301;p9"/>
          <p:cNvGrpSpPr/>
          <p:nvPr/>
        </p:nvGrpSpPr>
        <p:grpSpPr>
          <a:xfrm>
            <a:off x="950968" y="2239601"/>
            <a:ext cx="3175017" cy="4658937"/>
            <a:chOff x="713225" y="1679700"/>
            <a:chExt cx="2381263" cy="3494203"/>
          </a:xfrm>
        </p:grpSpPr>
        <p:sp>
          <p:nvSpPr>
            <p:cNvPr id="302" name="Google Shape;302;p9"/>
            <p:cNvSpPr/>
            <p:nvPr/>
          </p:nvSpPr>
          <p:spPr>
            <a:xfrm>
              <a:off x="776908" y="4509472"/>
              <a:ext cx="912799" cy="664430"/>
            </a:xfrm>
            <a:custGeom>
              <a:avLst/>
              <a:gdLst/>
              <a:ahLst/>
              <a:cxnLst/>
              <a:rect l="l" t="t" r="r" b="b"/>
              <a:pathLst>
                <a:path w="35719" h="26000" extrusionOk="0">
                  <a:moveTo>
                    <a:pt x="1144" y="0"/>
                  </a:moveTo>
                  <a:lnTo>
                    <a:pt x="1144" y="0"/>
                  </a:lnTo>
                  <a:cubicBezTo>
                    <a:pt x="1" y="6174"/>
                    <a:pt x="778" y="18636"/>
                    <a:pt x="1967" y="25999"/>
                  </a:cubicBezTo>
                  <a:lnTo>
                    <a:pt x="20215" y="25999"/>
                  </a:lnTo>
                  <a:lnTo>
                    <a:pt x="20215" y="17081"/>
                  </a:lnTo>
                  <a:lnTo>
                    <a:pt x="22044" y="17081"/>
                  </a:lnTo>
                  <a:lnTo>
                    <a:pt x="21884" y="25999"/>
                  </a:lnTo>
                  <a:lnTo>
                    <a:pt x="34438" y="25999"/>
                  </a:lnTo>
                  <a:lnTo>
                    <a:pt x="35718" y="1418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175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771056" y="3436575"/>
              <a:ext cx="944359" cy="1268627"/>
            </a:xfrm>
            <a:custGeom>
              <a:avLst/>
              <a:gdLst/>
              <a:ahLst/>
              <a:cxnLst/>
              <a:rect l="l" t="t" r="r" b="b"/>
              <a:pathLst>
                <a:path w="36954" h="49643" extrusionOk="0">
                  <a:moveTo>
                    <a:pt x="11892" y="1"/>
                  </a:moveTo>
                  <a:lnTo>
                    <a:pt x="9605" y="481"/>
                  </a:lnTo>
                  <a:lnTo>
                    <a:pt x="3637" y="16556"/>
                  </a:lnTo>
                  <a:lnTo>
                    <a:pt x="1" y="41481"/>
                  </a:lnTo>
                  <a:cubicBezTo>
                    <a:pt x="1" y="41481"/>
                    <a:pt x="3317" y="48821"/>
                    <a:pt x="16899" y="49576"/>
                  </a:cubicBezTo>
                  <a:cubicBezTo>
                    <a:pt x="17743" y="49621"/>
                    <a:pt x="18559" y="49642"/>
                    <a:pt x="19348" y="49642"/>
                  </a:cubicBezTo>
                  <a:cubicBezTo>
                    <a:pt x="31280" y="49642"/>
                    <a:pt x="36953" y="44774"/>
                    <a:pt x="36953" y="44774"/>
                  </a:cubicBezTo>
                  <a:lnTo>
                    <a:pt x="36244" y="39674"/>
                  </a:lnTo>
                  <a:lnTo>
                    <a:pt x="36244" y="1213"/>
                  </a:lnTo>
                  <a:lnTo>
                    <a:pt x="32403" y="24"/>
                  </a:lnTo>
                  <a:lnTo>
                    <a:pt x="32334" y="1"/>
                  </a:lnTo>
                  <a:cubicBezTo>
                    <a:pt x="28554" y="2648"/>
                    <a:pt x="25025" y="3529"/>
                    <a:pt x="21999" y="3529"/>
                  </a:cubicBezTo>
                  <a:cubicBezTo>
                    <a:pt x="16109" y="3529"/>
                    <a:pt x="12126" y="190"/>
                    <a:pt x="11914" y="24"/>
                  </a:cubicBezTo>
                  <a:lnTo>
                    <a:pt x="11892" y="1"/>
                  </a:lnTo>
                  <a:close/>
                </a:path>
              </a:pathLst>
            </a:custGeom>
            <a:solidFill>
              <a:srgbClr val="63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771643" y="4110918"/>
              <a:ext cx="944359" cy="594282"/>
            </a:xfrm>
            <a:custGeom>
              <a:avLst/>
              <a:gdLst/>
              <a:ahLst/>
              <a:cxnLst/>
              <a:rect l="l" t="t" r="r" b="b"/>
              <a:pathLst>
                <a:path w="36954" h="23255" extrusionOk="0">
                  <a:moveTo>
                    <a:pt x="2196" y="1"/>
                  </a:moveTo>
                  <a:lnTo>
                    <a:pt x="1" y="15093"/>
                  </a:lnTo>
                  <a:cubicBezTo>
                    <a:pt x="1" y="15093"/>
                    <a:pt x="3294" y="22433"/>
                    <a:pt x="16899" y="23188"/>
                  </a:cubicBezTo>
                  <a:cubicBezTo>
                    <a:pt x="17743" y="23233"/>
                    <a:pt x="18559" y="23254"/>
                    <a:pt x="19348" y="23254"/>
                  </a:cubicBezTo>
                  <a:cubicBezTo>
                    <a:pt x="31280" y="23254"/>
                    <a:pt x="36953" y="18386"/>
                    <a:pt x="36953" y="18386"/>
                  </a:cubicBezTo>
                  <a:lnTo>
                    <a:pt x="36221" y="13286"/>
                  </a:lnTo>
                  <a:lnTo>
                    <a:pt x="36221" y="3408"/>
                  </a:lnTo>
                  <a:cubicBezTo>
                    <a:pt x="34118" y="4712"/>
                    <a:pt x="31923" y="5855"/>
                    <a:pt x="29384" y="6404"/>
                  </a:cubicBezTo>
                  <a:cubicBezTo>
                    <a:pt x="27239" y="6887"/>
                    <a:pt x="25093" y="7113"/>
                    <a:pt x="22969" y="7113"/>
                  </a:cubicBezTo>
                  <a:cubicBezTo>
                    <a:pt x="15450" y="7113"/>
                    <a:pt x="8205" y="4280"/>
                    <a:pt x="2196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2580210" y="1922114"/>
              <a:ext cx="286957" cy="339933"/>
            </a:xfrm>
            <a:custGeom>
              <a:avLst/>
              <a:gdLst/>
              <a:ahLst/>
              <a:cxnLst/>
              <a:rect l="l" t="t" r="r" b="b"/>
              <a:pathLst>
                <a:path w="11229" h="13302" extrusionOk="0">
                  <a:moveTo>
                    <a:pt x="6061" y="0"/>
                  </a:moveTo>
                  <a:cubicBezTo>
                    <a:pt x="3393" y="0"/>
                    <a:pt x="0" y="2912"/>
                    <a:pt x="3111" y="7654"/>
                  </a:cubicBezTo>
                  <a:lnTo>
                    <a:pt x="5100" y="13302"/>
                  </a:lnTo>
                  <a:lnTo>
                    <a:pt x="11228" y="11335"/>
                  </a:lnTo>
                  <a:lnTo>
                    <a:pt x="8759" y="6076"/>
                  </a:lnTo>
                  <a:cubicBezTo>
                    <a:pt x="8759" y="6076"/>
                    <a:pt x="10291" y="4887"/>
                    <a:pt x="8324" y="1183"/>
                  </a:cubicBezTo>
                  <a:cubicBezTo>
                    <a:pt x="7889" y="378"/>
                    <a:pt x="7022" y="0"/>
                    <a:pt x="6061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719472" y="1679700"/>
              <a:ext cx="683136" cy="521092"/>
            </a:xfrm>
            <a:custGeom>
              <a:avLst/>
              <a:gdLst/>
              <a:ahLst/>
              <a:cxnLst/>
              <a:rect l="l" t="t" r="r" b="b"/>
              <a:pathLst>
                <a:path w="26732" h="20391" extrusionOk="0">
                  <a:moveTo>
                    <a:pt x="10583" y="0"/>
                  </a:moveTo>
                  <a:cubicBezTo>
                    <a:pt x="6891" y="0"/>
                    <a:pt x="3803" y="2486"/>
                    <a:pt x="3362" y="6941"/>
                  </a:cubicBezTo>
                  <a:cubicBezTo>
                    <a:pt x="2882" y="11789"/>
                    <a:pt x="0" y="12887"/>
                    <a:pt x="389" y="15631"/>
                  </a:cubicBezTo>
                  <a:cubicBezTo>
                    <a:pt x="742" y="18005"/>
                    <a:pt x="2325" y="18173"/>
                    <a:pt x="2767" y="18173"/>
                  </a:cubicBezTo>
                  <a:cubicBezTo>
                    <a:pt x="2840" y="18173"/>
                    <a:pt x="2882" y="18169"/>
                    <a:pt x="2882" y="18169"/>
                  </a:cubicBezTo>
                  <a:lnTo>
                    <a:pt x="3385" y="16522"/>
                  </a:lnTo>
                  <a:lnTo>
                    <a:pt x="3385" y="18397"/>
                  </a:lnTo>
                  <a:cubicBezTo>
                    <a:pt x="6160" y="19922"/>
                    <a:pt x="9366" y="20390"/>
                    <a:pt x="12260" y="20390"/>
                  </a:cubicBezTo>
                  <a:cubicBezTo>
                    <a:pt x="16876" y="20390"/>
                    <a:pt x="20695" y="19198"/>
                    <a:pt x="20695" y="19198"/>
                  </a:cubicBezTo>
                  <a:lnTo>
                    <a:pt x="21747" y="17094"/>
                  </a:lnTo>
                  <a:lnTo>
                    <a:pt x="21564" y="19198"/>
                  </a:lnTo>
                  <a:cubicBezTo>
                    <a:pt x="21564" y="19198"/>
                    <a:pt x="21568" y="19198"/>
                    <a:pt x="21577" y="19198"/>
                  </a:cubicBezTo>
                  <a:cubicBezTo>
                    <a:pt x="21735" y="19198"/>
                    <a:pt x="23239" y="19137"/>
                    <a:pt x="24948" y="16865"/>
                  </a:cubicBezTo>
                  <a:cubicBezTo>
                    <a:pt x="26731" y="14487"/>
                    <a:pt x="22112" y="9091"/>
                    <a:pt x="22112" y="9091"/>
                  </a:cubicBezTo>
                  <a:cubicBezTo>
                    <a:pt x="20430" y="451"/>
                    <a:pt x="13107" y="54"/>
                    <a:pt x="11778" y="54"/>
                  </a:cubicBezTo>
                  <a:cubicBezTo>
                    <a:pt x="11644" y="54"/>
                    <a:pt x="11571" y="58"/>
                    <a:pt x="11571" y="58"/>
                  </a:cubicBezTo>
                  <a:cubicBezTo>
                    <a:pt x="11238" y="20"/>
                    <a:pt x="10908" y="0"/>
                    <a:pt x="10583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881336" y="2211779"/>
              <a:ext cx="341287" cy="134700"/>
            </a:xfrm>
            <a:custGeom>
              <a:avLst/>
              <a:gdLst/>
              <a:ahLst/>
              <a:cxnLst/>
              <a:rect l="l" t="t" r="r" b="b"/>
              <a:pathLst>
                <a:path w="13355" h="5271" extrusionOk="0">
                  <a:moveTo>
                    <a:pt x="938" y="0"/>
                  </a:moveTo>
                  <a:lnTo>
                    <a:pt x="0" y="1647"/>
                  </a:lnTo>
                  <a:cubicBezTo>
                    <a:pt x="2537" y="4368"/>
                    <a:pt x="4881" y="5270"/>
                    <a:pt x="6874" y="5270"/>
                  </a:cubicBezTo>
                  <a:cubicBezTo>
                    <a:pt x="10793" y="5270"/>
                    <a:pt x="13355" y="1784"/>
                    <a:pt x="13355" y="1784"/>
                  </a:cubicBezTo>
                  <a:lnTo>
                    <a:pt x="12508" y="0"/>
                  </a:lnTo>
                  <a:cubicBezTo>
                    <a:pt x="9925" y="877"/>
                    <a:pt x="7778" y="1169"/>
                    <a:pt x="6063" y="1169"/>
                  </a:cubicBezTo>
                  <a:cubicBezTo>
                    <a:pt x="2635" y="1169"/>
                    <a:pt x="938" y="0"/>
                    <a:pt x="938" y="0"/>
                  </a:cubicBezTo>
                  <a:close/>
                </a:path>
              </a:pathLst>
            </a:custGeom>
            <a:solidFill>
              <a:srgbClr val="BB3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2177006" y="1925308"/>
              <a:ext cx="125654" cy="116173"/>
            </a:xfrm>
            <a:custGeom>
              <a:avLst/>
              <a:gdLst/>
              <a:ahLst/>
              <a:cxnLst/>
              <a:rect l="l" t="t" r="r" b="b"/>
              <a:pathLst>
                <a:path w="4917" h="4546" extrusionOk="0">
                  <a:moveTo>
                    <a:pt x="2984" y="0"/>
                  </a:moveTo>
                  <a:cubicBezTo>
                    <a:pt x="1880" y="0"/>
                    <a:pt x="595" y="1583"/>
                    <a:pt x="595" y="1583"/>
                  </a:cubicBezTo>
                  <a:lnTo>
                    <a:pt x="1" y="4167"/>
                  </a:lnTo>
                  <a:cubicBezTo>
                    <a:pt x="548" y="4430"/>
                    <a:pt x="1070" y="4545"/>
                    <a:pt x="1551" y="4545"/>
                  </a:cubicBezTo>
                  <a:cubicBezTo>
                    <a:pt x="3623" y="4545"/>
                    <a:pt x="4916" y="2408"/>
                    <a:pt x="4025" y="737"/>
                  </a:cubicBezTo>
                  <a:cubicBezTo>
                    <a:pt x="3744" y="199"/>
                    <a:pt x="3375" y="0"/>
                    <a:pt x="2984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2234862" y="1965583"/>
              <a:ext cx="27778" cy="36876"/>
            </a:xfrm>
            <a:custGeom>
              <a:avLst/>
              <a:gdLst/>
              <a:ahLst/>
              <a:cxnLst/>
              <a:rect l="l" t="t" r="r" b="b"/>
              <a:pathLst>
                <a:path w="1087" h="1443" extrusionOk="0">
                  <a:moveTo>
                    <a:pt x="953" y="1"/>
                  </a:moveTo>
                  <a:cubicBezTo>
                    <a:pt x="942" y="1"/>
                    <a:pt x="929" y="3"/>
                    <a:pt x="915" y="7"/>
                  </a:cubicBezTo>
                  <a:cubicBezTo>
                    <a:pt x="367" y="236"/>
                    <a:pt x="1" y="762"/>
                    <a:pt x="1" y="1357"/>
                  </a:cubicBezTo>
                  <a:cubicBezTo>
                    <a:pt x="1" y="1414"/>
                    <a:pt x="46" y="1442"/>
                    <a:pt x="95" y="1442"/>
                  </a:cubicBezTo>
                  <a:cubicBezTo>
                    <a:pt x="144" y="1442"/>
                    <a:pt x="195" y="1414"/>
                    <a:pt x="207" y="1357"/>
                  </a:cubicBezTo>
                  <a:cubicBezTo>
                    <a:pt x="207" y="854"/>
                    <a:pt x="527" y="396"/>
                    <a:pt x="984" y="213"/>
                  </a:cubicBezTo>
                  <a:cubicBezTo>
                    <a:pt x="1087" y="172"/>
                    <a:pt x="1060" y="1"/>
                    <a:pt x="953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2238567" y="1980328"/>
              <a:ext cx="19703" cy="24328"/>
            </a:xfrm>
            <a:custGeom>
              <a:avLst/>
              <a:gdLst/>
              <a:ahLst/>
              <a:cxnLst/>
              <a:rect l="l" t="t" r="r" b="b"/>
              <a:pathLst>
                <a:path w="771" h="952" extrusionOk="0">
                  <a:moveTo>
                    <a:pt x="155" y="0"/>
                  </a:moveTo>
                  <a:cubicBezTo>
                    <a:pt x="34" y="0"/>
                    <a:pt x="0" y="186"/>
                    <a:pt x="130" y="208"/>
                  </a:cubicBezTo>
                  <a:lnTo>
                    <a:pt x="107" y="208"/>
                  </a:lnTo>
                  <a:cubicBezTo>
                    <a:pt x="382" y="299"/>
                    <a:pt x="565" y="574"/>
                    <a:pt x="542" y="848"/>
                  </a:cubicBezTo>
                  <a:cubicBezTo>
                    <a:pt x="542" y="917"/>
                    <a:pt x="593" y="951"/>
                    <a:pt x="645" y="951"/>
                  </a:cubicBezTo>
                  <a:cubicBezTo>
                    <a:pt x="696" y="951"/>
                    <a:pt x="748" y="917"/>
                    <a:pt x="748" y="848"/>
                  </a:cubicBezTo>
                  <a:cubicBezTo>
                    <a:pt x="770" y="482"/>
                    <a:pt x="542" y="116"/>
                    <a:pt x="176" y="2"/>
                  </a:cubicBezTo>
                  <a:cubicBezTo>
                    <a:pt x="169" y="1"/>
                    <a:pt x="162" y="0"/>
                    <a:pt x="155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901780" y="2092565"/>
              <a:ext cx="342463" cy="329608"/>
            </a:xfrm>
            <a:custGeom>
              <a:avLst/>
              <a:gdLst/>
              <a:ahLst/>
              <a:cxnLst/>
              <a:rect l="l" t="t" r="r" b="b"/>
              <a:pathLst>
                <a:path w="13401" h="12898" extrusionOk="0">
                  <a:moveTo>
                    <a:pt x="9262" y="1"/>
                  </a:moveTo>
                  <a:lnTo>
                    <a:pt x="2470" y="1578"/>
                  </a:lnTo>
                  <a:lnTo>
                    <a:pt x="2608" y="4345"/>
                  </a:lnTo>
                  <a:cubicBezTo>
                    <a:pt x="2629" y="4659"/>
                    <a:pt x="2240" y="4737"/>
                    <a:pt x="1744" y="4737"/>
                  </a:cubicBezTo>
                  <a:cubicBezTo>
                    <a:pt x="1255" y="4737"/>
                    <a:pt x="662" y="4661"/>
                    <a:pt x="257" y="4661"/>
                  </a:cubicBezTo>
                  <a:cubicBezTo>
                    <a:pt x="207" y="4661"/>
                    <a:pt x="159" y="4663"/>
                    <a:pt x="115" y="4665"/>
                  </a:cubicBezTo>
                  <a:lnTo>
                    <a:pt x="1" y="7844"/>
                  </a:lnTo>
                  <a:cubicBezTo>
                    <a:pt x="1807" y="9262"/>
                    <a:pt x="3019" y="12897"/>
                    <a:pt x="4803" y="12897"/>
                  </a:cubicBezTo>
                  <a:cubicBezTo>
                    <a:pt x="8439" y="12852"/>
                    <a:pt x="13401" y="5100"/>
                    <a:pt x="13401" y="5100"/>
                  </a:cubicBezTo>
                  <a:lnTo>
                    <a:pt x="11777" y="4871"/>
                  </a:lnTo>
                  <a:cubicBezTo>
                    <a:pt x="11627" y="4744"/>
                    <a:pt x="11329" y="4717"/>
                    <a:pt x="10995" y="4717"/>
                  </a:cubicBezTo>
                  <a:cubicBezTo>
                    <a:pt x="10756" y="4717"/>
                    <a:pt x="10498" y="4731"/>
                    <a:pt x="10262" y="4731"/>
                  </a:cubicBezTo>
                  <a:cubicBezTo>
                    <a:pt x="9825" y="4731"/>
                    <a:pt x="9465" y="4683"/>
                    <a:pt x="9445" y="4414"/>
                  </a:cubicBezTo>
                  <a:lnTo>
                    <a:pt x="9262" y="1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798947" y="1689948"/>
              <a:ext cx="438882" cy="480383"/>
            </a:xfrm>
            <a:custGeom>
              <a:avLst/>
              <a:gdLst/>
              <a:ahLst/>
              <a:cxnLst/>
              <a:rect l="l" t="t" r="r" b="b"/>
              <a:pathLst>
                <a:path w="17174" h="18798" extrusionOk="0">
                  <a:moveTo>
                    <a:pt x="7089" y="0"/>
                  </a:moveTo>
                  <a:cubicBezTo>
                    <a:pt x="7089" y="0"/>
                    <a:pt x="0" y="1944"/>
                    <a:pt x="2378" y="10245"/>
                  </a:cubicBezTo>
                  <a:cubicBezTo>
                    <a:pt x="2470" y="10588"/>
                    <a:pt x="2470" y="10954"/>
                    <a:pt x="2378" y="11297"/>
                  </a:cubicBezTo>
                  <a:cubicBezTo>
                    <a:pt x="2058" y="12691"/>
                    <a:pt x="1189" y="17013"/>
                    <a:pt x="7935" y="18728"/>
                  </a:cubicBezTo>
                  <a:cubicBezTo>
                    <a:pt x="8097" y="18773"/>
                    <a:pt x="8269" y="18798"/>
                    <a:pt x="8445" y="18798"/>
                  </a:cubicBezTo>
                  <a:cubicBezTo>
                    <a:pt x="8541" y="18798"/>
                    <a:pt x="8638" y="18790"/>
                    <a:pt x="8735" y="18774"/>
                  </a:cubicBezTo>
                  <a:cubicBezTo>
                    <a:pt x="10450" y="18500"/>
                    <a:pt x="16670" y="16945"/>
                    <a:pt x="16899" y="9170"/>
                  </a:cubicBezTo>
                  <a:cubicBezTo>
                    <a:pt x="17173" y="138"/>
                    <a:pt x="7089" y="0"/>
                    <a:pt x="7089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2064820" y="1925436"/>
              <a:ext cx="32174" cy="42677"/>
            </a:xfrm>
            <a:custGeom>
              <a:avLst/>
              <a:gdLst/>
              <a:ahLst/>
              <a:cxnLst/>
              <a:rect l="l" t="t" r="r" b="b"/>
              <a:pathLst>
                <a:path w="1259" h="1670" extrusionOk="0">
                  <a:moveTo>
                    <a:pt x="641" y="1"/>
                  </a:moveTo>
                  <a:cubicBezTo>
                    <a:pt x="298" y="1"/>
                    <a:pt x="1" y="367"/>
                    <a:pt x="1" y="824"/>
                  </a:cubicBezTo>
                  <a:cubicBezTo>
                    <a:pt x="1" y="1281"/>
                    <a:pt x="275" y="1670"/>
                    <a:pt x="641" y="1670"/>
                  </a:cubicBezTo>
                  <a:cubicBezTo>
                    <a:pt x="984" y="1670"/>
                    <a:pt x="1258" y="1281"/>
                    <a:pt x="1258" y="824"/>
                  </a:cubicBezTo>
                  <a:cubicBezTo>
                    <a:pt x="1258" y="367"/>
                    <a:pt x="984" y="1"/>
                    <a:pt x="641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929252" y="1927787"/>
              <a:ext cx="32762" cy="42677"/>
            </a:xfrm>
            <a:custGeom>
              <a:avLst/>
              <a:gdLst/>
              <a:ahLst/>
              <a:cxnLst/>
              <a:rect l="l" t="t" r="r" b="b"/>
              <a:pathLst>
                <a:path w="1282" h="1670" extrusionOk="0">
                  <a:moveTo>
                    <a:pt x="641" y="0"/>
                  </a:moveTo>
                  <a:cubicBezTo>
                    <a:pt x="298" y="0"/>
                    <a:pt x="1" y="389"/>
                    <a:pt x="1" y="846"/>
                  </a:cubicBezTo>
                  <a:cubicBezTo>
                    <a:pt x="1" y="1304"/>
                    <a:pt x="298" y="1669"/>
                    <a:pt x="641" y="1669"/>
                  </a:cubicBezTo>
                  <a:cubicBezTo>
                    <a:pt x="984" y="1669"/>
                    <a:pt x="1281" y="1304"/>
                    <a:pt x="1281" y="846"/>
                  </a:cubicBezTo>
                  <a:cubicBezTo>
                    <a:pt x="1281" y="389"/>
                    <a:pt x="984" y="0"/>
                    <a:pt x="64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958180" y="2035935"/>
              <a:ext cx="116914" cy="38460"/>
            </a:xfrm>
            <a:custGeom>
              <a:avLst/>
              <a:gdLst/>
              <a:ahLst/>
              <a:cxnLst/>
              <a:rect l="l" t="t" r="r" b="b"/>
              <a:pathLst>
                <a:path w="4575" h="1505" extrusionOk="0">
                  <a:moveTo>
                    <a:pt x="4339" y="1"/>
                  </a:moveTo>
                  <a:cubicBezTo>
                    <a:pt x="4289" y="1"/>
                    <a:pt x="4237" y="20"/>
                    <a:pt x="4196" y="67"/>
                  </a:cubicBezTo>
                  <a:lnTo>
                    <a:pt x="4219" y="67"/>
                  </a:lnTo>
                  <a:cubicBezTo>
                    <a:pt x="3686" y="828"/>
                    <a:pt x="2935" y="1196"/>
                    <a:pt x="2161" y="1196"/>
                  </a:cubicBezTo>
                  <a:cubicBezTo>
                    <a:pt x="1540" y="1196"/>
                    <a:pt x="904" y="959"/>
                    <a:pt x="355" y="502"/>
                  </a:cubicBezTo>
                  <a:cubicBezTo>
                    <a:pt x="320" y="472"/>
                    <a:pt x="282" y="459"/>
                    <a:pt x="246" y="459"/>
                  </a:cubicBezTo>
                  <a:cubicBezTo>
                    <a:pt x="114" y="459"/>
                    <a:pt x="1" y="623"/>
                    <a:pt x="126" y="730"/>
                  </a:cubicBezTo>
                  <a:cubicBezTo>
                    <a:pt x="741" y="1244"/>
                    <a:pt x="1453" y="1505"/>
                    <a:pt x="2149" y="1505"/>
                  </a:cubicBezTo>
                  <a:cubicBezTo>
                    <a:pt x="3034" y="1505"/>
                    <a:pt x="3892" y="1084"/>
                    <a:pt x="4494" y="227"/>
                  </a:cubicBezTo>
                  <a:cubicBezTo>
                    <a:pt x="4575" y="114"/>
                    <a:pt x="4461" y="1"/>
                    <a:pt x="4339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2051966" y="1864181"/>
              <a:ext cx="71324" cy="27957"/>
            </a:xfrm>
            <a:custGeom>
              <a:avLst/>
              <a:gdLst/>
              <a:ahLst/>
              <a:cxnLst/>
              <a:rect l="l" t="t" r="r" b="b"/>
              <a:pathLst>
                <a:path w="2791" h="1094" extrusionOk="0">
                  <a:moveTo>
                    <a:pt x="1180" y="1"/>
                  </a:moveTo>
                  <a:cubicBezTo>
                    <a:pt x="566" y="1"/>
                    <a:pt x="86" y="234"/>
                    <a:pt x="46" y="568"/>
                  </a:cubicBezTo>
                  <a:cubicBezTo>
                    <a:pt x="0" y="980"/>
                    <a:pt x="504" y="820"/>
                    <a:pt x="1235" y="888"/>
                  </a:cubicBezTo>
                  <a:cubicBezTo>
                    <a:pt x="1709" y="946"/>
                    <a:pt x="2165" y="1093"/>
                    <a:pt x="2450" y="1093"/>
                  </a:cubicBezTo>
                  <a:cubicBezTo>
                    <a:pt x="2619" y="1093"/>
                    <a:pt x="2727" y="1042"/>
                    <a:pt x="2744" y="888"/>
                  </a:cubicBezTo>
                  <a:cubicBezTo>
                    <a:pt x="2790" y="500"/>
                    <a:pt x="2219" y="111"/>
                    <a:pt x="1487" y="20"/>
                  </a:cubicBezTo>
                  <a:cubicBezTo>
                    <a:pt x="1382" y="7"/>
                    <a:pt x="1279" y="1"/>
                    <a:pt x="1180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893603" y="1871209"/>
              <a:ext cx="71912" cy="28110"/>
            </a:xfrm>
            <a:custGeom>
              <a:avLst/>
              <a:gdLst/>
              <a:ahLst/>
              <a:cxnLst/>
              <a:rect l="l" t="t" r="r" b="b"/>
              <a:pathLst>
                <a:path w="2814" h="1100" extrusionOk="0">
                  <a:moveTo>
                    <a:pt x="1611" y="0"/>
                  </a:moveTo>
                  <a:cubicBezTo>
                    <a:pt x="1512" y="0"/>
                    <a:pt x="1409" y="6"/>
                    <a:pt x="1304" y="19"/>
                  </a:cubicBezTo>
                  <a:cubicBezTo>
                    <a:pt x="572" y="110"/>
                    <a:pt x="1" y="499"/>
                    <a:pt x="46" y="911"/>
                  </a:cubicBezTo>
                  <a:cubicBezTo>
                    <a:pt x="63" y="1052"/>
                    <a:pt x="167" y="1100"/>
                    <a:pt x="330" y="1100"/>
                  </a:cubicBezTo>
                  <a:cubicBezTo>
                    <a:pt x="614" y="1100"/>
                    <a:pt x="1076" y="954"/>
                    <a:pt x="1556" y="911"/>
                  </a:cubicBezTo>
                  <a:cubicBezTo>
                    <a:pt x="2287" y="819"/>
                    <a:pt x="2813" y="979"/>
                    <a:pt x="2745" y="568"/>
                  </a:cubicBezTo>
                  <a:cubicBezTo>
                    <a:pt x="2705" y="233"/>
                    <a:pt x="2225" y="0"/>
                    <a:pt x="161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991784" y="2116791"/>
              <a:ext cx="32736" cy="11449"/>
            </a:xfrm>
            <a:custGeom>
              <a:avLst/>
              <a:gdLst/>
              <a:ahLst/>
              <a:cxnLst/>
              <a:rect l="l" t="t" r="r" b="b"/>
              <a:pathLst>
                <a:path w="1281" h="448" extrusionOk="0">
                  <a:moveTo>
                    <a:pt x="244" y="0"/>
                  </a:moveTo>
                  <a:cubicBezTo>
                    <a:pt x="97" y="0"/>
                    <a:pt x="0" y="23"/>
                    <a:pt x="0" y="127"/>
                  </a:cubicBezTo>
                  <a:cubicBezTo>
                    <a:pt x="0" y="287"/>
                    <a:pt x="297" y="447"/>
                    <a:pt x="640" y="447"/>
                  </a:cubicBezTo>
                  <a:cubicBezTo>
                    <a:pt x="983" y="447"/>
                    <a:pt x="1281" y="287"/>
                    <a:pt x="1281" y="127"/>
                  </a:cubicBezTo>
                  <a:cubicBezTo>
                    <a:pt x="1281" y="23"/>
                    <a:pt x="1184" y="0"/>
                    <a:pt x="1036" y="0"/>
                  </a:cubicBezTo>
                  <a:cubicBezTo>
                    <a:pt x="926" y="0"/>
                    <a:pt x="787" y="13"/>
                    <a:pt x="640" y="13"/>
                  </a:cubicBezTo>
                  <a:cubicBezTo>
                    <a:pt x="493" y="13"/>
                    <a:pt x="355" y="0"/>
                    <a:pt x="244" y="0"/>
                  </a:cubicBezTo>
                  <a:close/>
                </a:path>
              </a:pathLst>
            </a:custGeom>
            <a:solidFill>
              <a:srgbClr val="CF86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492749" y="2040561"/>
              <a:ext cx="1179235" cy="444836"/>
            </a:xfrm>
            <a:custGeom>
              <a:avLst/>
              <a:gdLst/>
              <a:ahLst/>
              <a:cxnLst/>
              <a:rect l="l" t="t" r="r" b="b"/>
              <a:pathLst>
                <a:path w="46145" h="17407" extrusionOk="0">
                  <a:moveTo>
                    <a:pt x="42944" y="0"/>
                  </a:moveTo>
                  <a:cubicBezTo>
                    <a:pt x="38393" y="6308"/>
                    <a:pt x="30182" y="6709"/>
                    <a:pt x="28169" y="6709"/>
                  </a:cubicBezTo>
                  <a:cubicBezTo>
                    <a:pt x="27876" y="6709"/>
                    <a:pt x="27714" y="6700"/>
                    <a:pt x="27714" y="6700"/>
                  </a:cubicBezTo>
                  <a:cubicBezTo>
                    <a:pt x="27509" y="8118"/>
                    <a:pt x="26754" y="9399"/>
                    <a:pt x="25588" y="10222"/>
                  </a:cubicBezTo>
                  <a:cubicBezTo>
                    <a:pt x="24505" y="11005"/>
                    <a:pt x="23225" y="11400"/>
                    <a:pt x="21941" y="11400"/>
                  </a:cubicBezTo>
                  <a:cubicBezTo>
                    <a:pt x="20676" y="11400"/>
                    <a:pt x="19406" y="11016"/>
                    <a:pt x="18316" y="10245"/>
                  </a:cubicBezTo>
                  <a:cubicBezTo>
                    <a:pt x="17127" y="9444"/>
                    <a:pt x="16327" y="8141"/>
                    <a:pt x="16144" y="6700"/>
                  </a:cubicBezTo>
                  <a:cubicBezTo>
                    <a:pt x="16144" y="6700"/>
                    <a:pt x="15539" y="6817"/>
                    <a:pt x="14554" y="6817"/>
                  </a:cubicBezTo>
                  <a:cubicBezTo>
                    <a:pt x="12075" y="6817"/>
                    <a:pt x="7190" y="6079"/>
                    <a:pt x="3476" y="892"/>
                  </a:cubicBezTo>
                  <a:lnTo>
                    <a:pt x="0" y="2859"/>
                  </a:lnTo>
                  <a:cubicBezTo>
                    <a:pt x="0" y="2859"/>
                    <a:pt x="2888" y="17406"/>
                    <a:pt x="17074" y="17406"/>
                  </a:cubicBezTo>
                  <a:cubicBezTo>
                    <a:pt x="18707" y="17406"/>
                    <a:pt x="20488" y="17214"/>
                    <a:pt x="22432" y="16785"/>
                  </a:cubicBezTo>
                  <a:lnTo>
                    <a:pt x="22432" y="16647"/>
                  </a:lnTo>
                  <a:cubicBezTo>
                    <a:pt x="24265" y="17041"/>
                    <a:pt x="25967" y="17219"/>
                    <a:pt x="27546" y="17219"/>
                  </a:cubicBezTo>
                  <a:cubicBezTo>
                    <a:pt x="42001" y="17219"/>
                    <a:pt x="46145" y="2333"/>
                    <a:pt x="46145" y="2333"/>
                  </a:cubicBezTo>
                  <a:lnTo>
                    <a:pt x="42944" y="0"/>
                  </a:lnTo>
                  <a:close/>
                </a:path>
              </a:pathLst>
            </a:custGeom>
            <a:solidFill>
              <a:srgbClr val="750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739328" y="2368379"/>
              <a:ext cx="735728" cy="759597"/>
            </a:xfrm>
            <a:custGeom>
              <a:avLst/>
              <a:gdLst/>
              <a:ahLst/>
              <a:cxnLst/>
              <a:rect l="l" t="t" r="r" b="b"/>
              <a:pathLst>
                <a:path w="28790" h="29724" extrusionOk="0">
                  <a:moveTo>
                    <a:pt x="23599" y="1"/>
                  </a:moveTo>
                  <a:cubicBezTo>
                    <a:pt x="20004" y="652"/>
                    <a:pt x="15922" y="847"/>
                    <a:pt x="12324" y="847"/>
                  </a:cubicBezTo>
                  <a:cubicBezTo>
                    <a:pt x="6951" y="847"/>
                    <a:pt x="2653" y="412"/>
                    <a:pt x="2653" y="412"/>
                  </a:cubicBezTo>
                  <a:lnTo>
                    <a:pt x="1" y="26023"/>
                  </a:lnTo>
                  <a:cubicBezTo>
                    <a:pt x="6990" y="28803"/>
                    <a:pt x="12541" y="29723"/>
                    <a:pt x="16830" y="29723"/>
                  </a:cubicBezTo>
                  <a:cubicBezTo>
                    <a:pt x="25239" y="29723"/>
                    <a:pt x="28790" y="26183"/>
                    <a:pt x="28790" y="26183"/>
                  </a:cubicBezTo>
                  <a:lnTo>
                    <a:pt x="23599" y="1"/>
                  </a:lnTo>
                  <a:close/>
                </a:path>
              </a:pathLst>
            </a:custGeom>
            <a:solidFill>
              <a:srgbClr val="750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2049053" y="4376229"/>
              <a:ext cx="539364" cy="797674"/>
            </a:xfrm>
            <a:custGeom>
              <a:avLst/>
              <a:gdLst/>
              <a:ahLst/>
              <a:cxnLst/>
              <a:rect l="l" t="t" r="r" b="b"/>
              <a:pathLst>
                <a:path w="21106" h="31214" extrusionOk="0">
                  <a:moveTo>
                    <a:pt x="0" y="0"/>
                  </a:moveTo>
                  <a:lnTo>
                    <a:pt x="0" y="20100"/>
                  </a:lnTo>
                  <a:lnTo>
                    <a:pt x="3544" y="20100"/>
                  </a:lnTo>
                  <a:lnTo>
                    <a:pt x="4459" y="31213"/>
                  </a:lnTo>
                  <a:lnTo>
                    <a:pt x="19917" y="31213"/>
                  </a:lnTo>
                  <a:cubicBezTo>
                    <a:pt x="20900" y="22821"/>
                    <a:pt x="21106" y="8507"/>
                    <a:pt x="18339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656351" y="4376817"/>
              <a:ext cx="539977" cy="797086"/>
            </a:xfrm>
            <a:custGeom>
              <a:avLst/>
              <a:gdLst/>
              <a:ahLst/>
              <a:cxnLst/>
              <a:rect l="l" t="t" r="r" b="b"/>
              <a:pathLst>
                <a:path w="21130" h="31191" extrusionOk="0">
                  <a:moveTo>
                    <a:pt x="2791" y="0"/>
                  </a:moveTo>
                  <a:cubicBezTo>
                    <a:pt x="1" y="8484"/>
                    <a:pt x="229" y="22798"/>
                    <a:pt x="1213" y="31190"/>
                  </a:cubicBezTo>
                  <a:lnTo>
                    <a:pt x="16671" y="31190"/>
                  </a:lnTo>
                  <a:lnTo>
                    <a:pt x="17585" y="20077"/>
                  </a:lnTo>
                  <a:lnTo>
                    <a:pt x="21130" y="20077"/>
                  </a:lnTo>
                  <a:lnTo>
                    <a:pt x="21130" y="0"/>
                  </a:ln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583904" y="2593953"/>
              <a:ext cx="115151" cy="98157"/>
            </a:xfrm>
            <a:custGeom>
              <a:avLst/>
              <a:gdLst/>
              <a:ahLst/>
              <a:cxnLst/>
              <a:rect l="l" t="t" r="r" b="b"/>
              <a:pathLst>
                <a:path w="4506" h="3841" extrusionOk="0">
                  <a:moveTo>
                    <a:pt x="1944" y="0"/>
                  </a:moveTo>
                  <a:cubicBezTo>
                    <a:pt x="869" y="0"/>
                    <a:pt x="0" y="846"/>
                    <a:pt x="0" y="1921"/>
                  </a:cubicBezTo>
                  <a:cubicBezTo>
                    <a:pt x="0" y="3079"/>
                    <a:pt x="949" y="3840"/>
                    <a:pt x="1938" y="3840"/>
                  </a:cubicBezTo>
                  <a:cubicBezTo>
                    <a:pt x="2414" y="3840"/>
                    <a:pt x="2899" y="3664"/>
                    <a:pt x="3293" y="3270"/>
                  </a:cubicBezTo>
                  <a:cubicBezTo>
                    <a:pt x="4505" y="2058"/>
                    <a:pt x="3636" y="0"/>
                    <a:pt x="1944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617789" y="2874443"/>
              <a:ext cx="114563" cy="98157"/>
            </a:xfrm>
            <a:custGeom>
              <a:avLst/>
              <a:gdLst/>
              <a:ahLst/>
              <a:cxnLst/>
              <a:rect l="l" t="t" r="r" b="b"/>
              <a:pathLst>
                <a:path w="4483" h="3841" extrusionOk="0">
                  <a:moveTo>
                    <a:pt x="1921" y="0"/>
                  </a:moveTo>
                  <a:cubicBezTo>
                    <a:pt x="847" y="0"/>
                    <a:pt x="1" y="846"/>
                    <a:pt x="1" y="1921"/>
                  </a:cubicBezTo>
                  <a:cubicBezTo>
                    <a:pt x="1" y="3079"/>
                    <a:pt x="938" y="3840"/>
                    <a:pt x="1921" y="3840"/>
                  </a:cubicBezTo>
                  <a:cubicBezTo>
                    <a:pt x="2394" y="3840"/>
                    <a:pt x="2877" y="3664"/>
                    <a:pt x="3271" y="3270"/>
                  </a:cubicBezTo>
                  <a:cubicBezTo>
                    <a:pt x="4482" y="2058"/>
                    <a:pt x="3636" y="0"/>
                    <a:pt x="192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2244215" y="2705142"/>
              <a:ext cx="223862" cy="207558"/>
            </a:xfrm>
            <a:custGeom>
              <a:avLst/>
              <a:gdLst/>
              <a:ahLst/>
              <a:cxnLst/>
              <a:rect l="l" t="t" r="r" b="b"/>
              <a:pathLst>
                <a:path w="8760" h="8122" extrusionOk="0">
                  <a:moveTo>
                    <a:pt x="5309" y="1"/>
                  </a:moveTo>
                  <a:cubicBezTo>
                    <a:pt x="3333" y="1"/>
                    <a:pt x="1052" y="2829"/>
                    <a:pt x="1052" y="2829"/>
                  </a:cubicBezTo>
                  <a:lnTo>
                    <a:pt x="1" y="7448"/>
                  </a:lnTo>
                  <a:cubicBezTo>
                    <a:pt x="972" y="7917"/>
                    <a:pt x="1900" y="8122"/>
                    <a:pt x="2755" y="8122"/>
                  </a:cubicBezTo>
                  <a:cubicBezTo>
                    <a:pt x="6447" y="8122"/>
                    <a:pt x="8759" y="4291"/>
                    <a:pt x="7181" y="1320"/>
                  </a:cubicBezTo>
                  <a:cubicBezTo>
                    <a:pt x="6672" y="356"/>
                    <a:pt x="6009" y="1"/>
                    <a:pt x="5309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2346485" y="2777641"/>
              <a:ext cx="50216" cy="65549"/>
            </a:xfrm>
            <a:custGeom>
              <a:avLst/>
              <a:gdLst/>
              <a:ahLst/>
              <a:cxnLst/>
              <a:rect l="l" t="t" r="r" b="b"/>
              <a:pathLst>
                <a:path w="1965" h="2565" extrusionOk="0">
                  <a:moveTo>
                    <a:pt x="1740" y="1"/>
                  </a:moveTo>
                  <a:cubicBezTo>
                    <a:pt x="1718" y="1"/>
                    <a:pt x="1695" y="5"/>
                    <a:pt x="1670" y="15"/>
                  </a:cubicBezTo>
                  <a:cubicBezTo>
                    <a:pt x="686" y="427"/>
                    <a:pt x="46" y="1341"/>
                    <a:pt x="0" y="2393"/>
                  </a:cubicBezTo>
                  <a:cubicBezTo>
                    <a:pt x="12" y="2508"/>
                    <a:pt x="97" y="2565"/>
                    <a:pt x="183" y="2565"/>
                  </a:cubicBezTo>
                  <a:cubicBezTo>
                    <a:pt x="269" y="2565"/>
                    <a:pt x="355" y="2508"/>
                    <a:pt x="366" y="2393"/>
                  </a:cubicBezTo>
                  <a:cubicBezTo>
                    <a:pt x="412" y="1501"/>
                    <a:pt x="961" y="724"/>
                    <a:pt x="1761" y="381"/>
                  </a:cubicBezTo>
                  <a:cubicBezTo>
                    <a:pt x="1965" y="300"/>
                    <a:pt x="1914" y="1"/>
                    <a:pt x="1740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2353411" y="2804091"/>
              <a:ext cx="35751" cy="42166"/>
            </a:xfrm>
            <a:custGeom>
              <a:avLst/>
              <a:gdLst/>
              <a:ahLst/>
              <a:cxnLst/>
              <a:rect l="l" t="t" r="r" b="b"/>
              <a:pathLst>
                <a:path w="1399" h="1650" extrusionOk="0">
                  <a:moveTo>
                    <a:pt x="268" y="1"/>
                  </a:moveTo>
                  <a:cubicBezTo>
                    <a:pt x="78" y="1"/>
                    <a:pt x="0" y="310"/>
                    <a:pt x="209" y="352"/>
                  </a:cubicBezTo>
                  <a:cubicBezTo>
                    <a:pt x="713" y="512"/>
                    <a:pt x="1033" y="992"/>
                    <a:pt x="987" y="1495"/>
                  </a:cubicBezTo>
                  <a:cubicBezTo>
                    <a:pt x="998" y="1598"/>
                    <a:pt x="1078" y="1650"/>
                    <a:pt x="1161" y="1650"/>
                  </a:cubicBezTo>
                  <a:cubicBezTo>
                    <a:pt x="1244" y="1650"/>
                    <a:pt x="1330" y="1598"/>
                    <a:pt x="1353" y="1495"/>
                  </a:cubicBezTo>
                  <a:cubicBezTo>
                    <a:pt x="1399" y="809"/>
                    <a:pt x="964" y="192"/>
                    <a:pt x="324" y="9"/>
                  </a:cubicBezTo>
                  <a:cubicBezTo>
                    <a:pt x="304" y="3"/>
                    <a:pt x="286" y="1"/>
                    <a:pt x="268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714770" y="2705142"/>
              <a:ext cx="223862" cy="207558"/>
            </a:xfrm>
            <a:custGeom>
              <a:avLst/>
              <a:gdLst/>
              <a:ahLst/>
              <a:cxnLst/>
              <a:rect l="l" t="t" r="r" b="b"/>
              <a:pathLst>
                <a:path w="8760" h="8122" extrusionOk="0">
                  <a:moveTo>
                    <a:pt x="3451" y="1"/>
                  </a:moveTo>
                  <a:cubicBezTo>
                    <a:pt x="2750" y="1"/>
                    <a:pt x="2088" y="356"/>
                    <a:pt x="1579" y="1320"/>
                  </a:cubicBezTo>
                  <a:cubicBezTo>
                    <a:pt x="1" y="4291"/>
                    <a:pt x="2313" y="8122"/>
                    <a:pt x="6005" y="8122"/>
                  </a:cubicBezTo>
                  <a:cubicBezTo>
                    <a:pt x="6860" y="8122"/>
                    <a:pt x="7788" y="7917"/>
                    <a:pt x="8759" y="7448"/>
                  </a:cubicBezTo>
                  <a:lnTo>
                    <a:pt x="7708" y="2829"/>
                  </a:lnTo>
                  <a:cubicBezTo>
                    <a:pt x="7708" y="2829"/>
                    <a:pt x="5427" y="1"/>
                    <a:pt x="3451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786144" y="2777641"/>
              <a:ext cx="50216" cy="65549"/>
            </a:xfrm>
            <a:custGeom>
              <a:avLst/>
              <a:gdLst/>
              <a:ahLst/>
              <a:cxnLst/>
              <a:rect l="l" t="t" r="r" b="b"/>
              <a:pathLst>
                <a:path w="1965" h="2565" extrusionOk="0">
                  <a:moveTo>
                    <a:pt x="225" y="1"/>
                  </a:moveTo>
                  <a:cubicBezTo>
                    <a:pt x="51" y="1"/>
                    <a:pt x="0" y="300"/>
                    <a:pt x="204" y="381"/>
                  </a:cubicBezTo>
                  <a:cubicBezTo>
                    <a:pt x="1004" y="724"/>
                    <a:pt x="1553" y="1501"/>
                    <a:pt x="1599" y="2393"/>
                  </a:cubicBezTo>
                  <a:cubicBezTo>
                    <a:pt x="1610" y="2508"/>
                    <a:pt x="1696" y="2565"/>
                    <a:pt x="1782" y="2565"/>
                  </a:cubicBezTo>
                  <a:cubicBezTo>
                    <a:pt x="1868" y="2565"/>
                    <a:pt x="1953" y="2508"/>
                    <a:pt x="1965" y="2393"/>
                  </a:cubicBezTo>
                  <a:cubicBezTo>
                    <a:pt x="1919" y="1341"/>
                    <a:pt x="1279" y="404"/>
                    <a:pt x="295" y="15"/>
                  </a:cubicBezTo>
                  <a:cubicBezTo>
                    <a:pt x="270" y="5"/>
                    <a:pt x="247" y="1"/>
                    <a:pt x="225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793683" y="2804091"/>
              <a:ext cx="35751" cy="42166"/>
            </a:xfrm>
            <a:custGeom>
              <a:avLst/>
              <a:gdLst/>
              <a:ahLst/>
              <a:cxnLst/>
              <a:rect l="l" t="t" r="r" b="b"/>
              <a:pathLst>
                <a:path w="1399" h="1650" extrusionOk="0">
                  <a:moveTo>
                    <a:pt x="1131" y="1"/>
                  </a:moveTo>
                  <a:cubicBezTo>
                    <a:pt x="1113" y="1"/>
                    <a:pt x="1095" y="3"/>
                    <a:pt x="1075" y="9"/>
                  </a:cubicBezTo>
                  <a:cubicBezTo>
                    <a:pt x="435" y="192"/>
                    <a:pt x="0" y="809"/>
                    <a:pt x="46" y="1495"/>
                  </a:cubicBezTo>
                  <a:cubicBezTo>
                    <a:pt x="69" y="1598"/>
                    <a:pt x="155" y="1650"/>
                    <a:pt x="238" y="1650"/>
                  </a:cubicBezTo>
                  <a:cubicBezTo>
                    <a:pt x="321" y="1650"/>
                    <a:pt x="401" y="1598"/>
                    <a:pt x="412" y="1495"/>
                  </a:cubicBezTo>
                  <a:cubicBezTo>
                    <a:pt x="366" y="992"/>
                    <a:pt x="686" y="512"/>
                    <a:pt x="1190" y="352"/>
                  </a:cubicBezTo>
                  <a:cubicBezTo>
                    <a:pt x="1399" y="310"/>
                    <a:pt x="1321" y="1"/>
                    <a:pt x="1131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801273" y="3044486"/>
              <a:ext cx="620629" cy="610100"/>
            </a:xfrm>
            <a:custGeom>
              <a:avLst/>
              <a:gdLst/>
              <a:ahLst/>
              <a:cxnLst/>
              <a:rect l="l" t="t" r="r" b="b"/>
              <a:pathLst>
                <a:path w="24286" h="23874" extrusionOk="0">
                  <a:moveTo>
                    <a:pt x="6015" y="0"/>
                  </a:moveTo>
                  <a:lnTo>
                    <a:pt x="6015" y="4093"/>
                  </a:lnTo>
                  <a:cubicBezTo>
                    <a:pt x="6015" y="5488"/>
                    <a:pt x="5306" y="6792"/>
                    <a:pt x="4162" y="7592"/>
                  </a:cubicBezTo>
                  <a:lnTo>
                    <a:pt x="46" y="10382"/>
                  </a:lnTo>
                  <a:cubicBezTo>
                    <a:pt x="46" y="10382"/>
                    <a:pt x="1" y="23873"/>
                    <a:pt x="12143" y="23873"/>
                  </a:cubicBezTo>
                  <a:cubicBezTo>
                    <a:pt x="24285" y="23873"/>
                    <a:pt x="24125" y="10290"/>
                    <a:pt x="24125" y="10290"/>
                  </a:cubicBezTo>
                  <a:lnTo>
                    <a:pt x="19712" y="7569"/>
                  </a:lnTo>
                  <a:cubicBezTo>
                    <a:pt x="18454" y="6792"/>
                    <a:pt x="17699" y="5443"/>
                    <a:pt x="17699" y="3979"/>
                  </a:cubicBezTo>
                  <a:lnTo>
                    <a:pt x="17699" y="366"/>
                  </a:lnTo>
                  <a:lnTo>
                    <a:pt x="6015" y="0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817628" y="2429813"/>
              <a:ext cx="545829" cy="678409"/>
            </a:xfrm>
            <a:custGeom>
              <a:avLst/>
              <a:gdLst/>
              <a:ahLst/>
              <a:cxnLst/>
              <a:rect l="l" t="t" r="r" b="b"/>
              <a:pathLst>
                <a:path w="21359" h="26547" extrusionOk="0">
                  <a:moveTo>
                    <a:pt x="10284" y="0"/>
                  </a:moveTo>
                  <a:cubicBezTo>
                    <a:pt x="7567" y="0"/>
                    <a:pt x="4422" y="966"/>
                    <a:pt x="1099" y="3862"/>
                  </a:cubicBezTo>
                  <a:cubicBezTo>
                    <a:pt x="1099" y="3862"/>
                    <a:pt x="1" y="20029"/>
                    <a:pt x="2928" y="23619"/>
                  </a:cubicBezTo>
                  <a:cubicBezTo>
                    <a:pt x="4619" y="25674"/>
                    <a:pt x="7657" y="26546"/>
                    <a:pt x="10674" y="26546"/>
                  </a:cubicBezTo>
                  <a:cubicBezTo>
                    <a:pt x="14103" y="26546"/>
                    <a:pt x="17504" y="25419"/>
                    <a:pt x="18866" y="23619"/>
                  </a:cubicBezTo>
                  <a:cubicBezTo>
                    <a:pt x="20604" y="21286"/>
                    <a:pt x="21358" y="11477"/>
                    <a:pt x="19438" y="3862"/>
                  </a:cubicBezTo>
                  <a:cubicBezTo>
                    <a:pt x="19438" y="3862"/>
                    <a:pt x="15718" y="0"/>
                    <a:pt x="10284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2160063" y="2717817"/>
              <a:ext cx="45616" cy="60233"/>
            </a:xfrm>
            <a:custGeom>
              <a:avLst/>
              <a:gdLst/>
              <a:ahLst/>
              <a:cxnLst/>
              <a:rect l="l" t="t" r="r" b="b"/>
              <a:pathLst>
                <a:path w="1785" h="2357" extrusionOk="0">
                  <a:moveTo>
                    <a:pt x="893" y="1"/>
                  </a:moveTo>
                  <a:cubicBezTo>
                    <a:pt x="412" y="1"/>
                    <a:pt x="1" y="527"/>
                    <a:pt x="1" y="1190"/>
                  </a:cubicBezTo>
                  <a:cubicBezTo>
                    <a:pt x="1" y="1830"/>
                    <a:pt x="412" y="2356"/>
                    <a:pt x="893" y="2356"/>
                  </a:cubicBezTo>
                  <a:cubicBezTo>
                    <a:pt x="1396" y="2356"/>
                    <a:pt x="1784" y="1830"/>
                    <a:pt x="1784" y="1190"/>
                  </a:cubicBezTo>
                  <a:cubicBezTo>
                    <a:pt x="1784" y="527"/>
                    <a:pt x="1396" y="1"/>
                    <a:pt x="893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961987" y="2717817"/>
              <a:ext cx="45590" cy="60795"/>
            </a:xfrm>
            <a:custGeom>
              <a:avLst/>
              <a:gdLst/>
              <a:ahLst/>
              <a:cxnLst/>
              <a:rect l="l" t="t" r="r" b="b"/>
              <a:pathLst>
                <a:path w="1784" h="2379" extrusionOk="0">
                  <a:moveTo>
                    <a:pt x="892" y="1"/>
                  </a:moveTo>
                  <a:cubicBezTo>
                    <a:pt x="412" y="1"/>
                    <a:pt x="0" y="527"/>
                    <a:pt x="0" y="1190"/>
                  </a:cubicBezTo>
                  <a:cubicBezTo>
                    <a:pt x="0" y="1830"/>
                    <a:pt x="412" y="2379"/>
                    <a:pt x="892" y="2379"/>
                  </a:cubicBezTo>
                  <a:cubicBezTo>
                    <a:pt x="1395" y="2379"/>
                    <a:pt x="1784" y="1830"/>
                    <a:pt x="1784" y="1190"/>
                  </a:cubicBezTo>
                  <a:cubicBezTo>
                    <a:pt x="1784" y="527"/>
                    <a:pt x="1395" y="1"/>
                    <a:pt x="892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2146059" y="2620274"/>
              <a:ext cx="101096" cy="40070"/>
            </a:xfrm>
            <a:custGeom>
              <a:avLst/>
              <a:gdLst/>
              <a:ahLst/>
              <a:cxnLst/>
              <a:rect l="l" t="t" r="r" b="b"/>
              <a:pathLst>
                <a:path w="3956" h="1568" extrusionOk="0">
                  <a:moveTo>
                    <a:pt x="1705" y="0"/>
                  </a:moveTo>
                  <a:cubicBezTo>
                    <a:pt x="830" y="0"/>
                    <a:pt x="128" y="325"/>
                    <a:pt x="69" y="822"/>
                  </a:cubicBezTo>
                  <a:cubicBezTo>
                    <a:pt x="0" y="1394"/>
                    <a:pt x="709" y="1165"/>
                    <a:pt x="1784" y="1280"/>
                  </a:cubicBezTo>
                  <a:cubicBezTo>
                    <a:pt x="2441" y="1365"/>
                    <a:pt x="3080" y="1567"/>
                    <a:pt x="3484" y="1567"/>
                  </a:cubicBezTo>
                  <a:cubicBezTo>
                    <a:pt x="3727" y="1567"/>
                    <a:pt x="3884" y="1494"/>
                    <a:pt x="3910" y="1280"/>
                  </a:cubicBezTo>
                  <a:cubicBezTo>
                    <a:pt x="3956" y="708"/>
                    <a:pt x="3156" y="159"/>
                    <a:pt x="2104" y="22"/>
                  </a:cubicBezTo>
                  <a:cubicBezTo>
                    <a:pt x="1968" y="7"/>
                    <a:pt x="1834" y="0"/>
                    <a:pt x="1705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916985" y="2625513"/>
              <a:ext cx="101709" cy="40070"/>
            </a:xfrm>
            <a:custGeom>
              <a:avLst/>
              <a:gdLst/>
              <a:ahLst/>
              <a:cxnLst/>
              <a:rect l="l" t="t" r="r" b="b"/>
              <a:pathLst>
                <a:path w="3980" h="1568" extrusionOk="0">
                  <a:moveTo>
                    <a:pt x="2259" y="1"/>
                  </a:moveTo>
                  <a:cubicBezTo>
                    <a:pt x="2127" y="1"/>
                    <a:pt x="1991" y="8"/>
                    <a:pt x="1852" y="23"/>
                  </a:cubicBezTo>
                  <a:cubicBezTo>
                    <a:pt x="801" y="160"/>
                    <a:pt x="0" y="709"/>
                    <a:pt x="69" y="1280"/>
                  </a:cubicBezTo>
                  <a:cubicBezTo>
                    <a:pt x="95" y="1495"/>
                    <a:pt x="249" y="1568"/>
                    <a:pt x="489" y="1568"/>
                  </a:cubicBezTo>
                  <a:cubicBezTo>
                    <a:pt x="889" y="1568"/>
                    <a:pt x="1524" y="1366"/>
                    <a:pt x="2195" y="1280"/>
                  </a:cubicBezTo>
                  <a:cubicBezTo>
                    <a:pt x="3270" y="1166"/>
                    <a:pt x="3979" y="1395"/>
                    <a:pt x="3910" y="823"/>
                  </a:cubicBezTo>
                  <a:cubicBezTo>
                    <a:pt x="3851" y="325"/>
                    <a:pt x="3149" y="1"/>
                    <a:pt x="2259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2003846" y="2900560"/>
              <a:ext cx="176713" cy="90337"/>
            </a:xfrm>
            <a:custGeom>
              <a:avLst/>
              <a:gdLst/>
              <a:ahLst/>
              <a:cxnLst/>
              <a:rect l="l" t="t" r="r" b="b"/>
              <a:pathLst>
                <a:path w="6915" h="3535" extrusionOk="0">
                  <a:moveTo>
                    <a:pt x="5212" y="0"/>
                  </a:moveTo>
                  <a:cubicBezTo>
                    <a:pt x="4702" y="0"/>
                    <a:pt x="4216" y="444"/>
                    <a:pt x="3850" y="876"/>
                  </a:cubicBezTo>
                  <a:cubicBezTo>
                    <a:pt x="3687" y="1077"/>
                    <a:pt x="3447" y="1182"/>
                    <a:pt x="3204" y="1182"/>
                  </a:cubicBezTo>
                  <a:cubicBezTo>
                    <a:pt x="3005" y="1182"/>
                    <a:pt x="2803" y="1112"/>
                    <a:pt x="2638" y="968"/>
                  </a:cubicBezTo>
                  <a:cubicBezTo>
                    <a:pt x="2254" y="628"/>
                    <a:pt x="1755" y="297"/>
                    <a:pt x="1278" y="297"/>
                  </a:cubicBezTo>
                  <a:cubicBezTo>
                    <a:pt x="1016" y="297"/>
                    <a:pt x="761" y="397"/>
                    <a:pt x="534" y="647"/>
                  </a:cubicBezTo>
                  <a:cubicBezTo>
                    <a:pt x="1" y="1270"/>
                    <a:pt x="1045" y="3534"/>
                    <a:pt x="3078" y="3534"/>
                  </a:cubicBezTo>
                  <a:cubicBezTo>
                    <a:pt x="3136" y="3534"/>
                    <a:pt x="3195" y="3532"/>
                    <a:pt x="3255" y="3529"/>
                  </a:cubicBezTo>
                  <a:cubicBezTo>
                    <a:pt x="5382" y="3391"/>
                    <a:pt x="6914" y="1128"/>
                    <a:pt x="5794" y="213"/>
                  </a:cubicBezTo>
                  <a:cubicBezTo>
                    <a:pt x="5600" y="63"/>
                    <a:pt x="5404" y="0"/>
                    <a:pt x="5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720647" y="2336921"/>
              <a:ext cx="695403" cy="454879"/>
            </a:xfrm>
            <a:custGeom>
              <a:avLst/>
              <a:gdLst/>
              <a:ahLst/>
              <a:cxnLst/>
              <a:rect l="l" t="t" r="r" b="b"/>
              <a:pathLst>
                <a:path w="27212" h="17800" extrusionOk="0">
                  <a:moveTo>
                    <a:pt x="13340" y="0"/>
                  </a:moveTo>
                  <a:cubicBezTo>
                    <a:pt x="12665" y="0"/>
                    <a:pt x="12168" y="55"/>
                    <a:pt x="11936" y="157"/>
                  </a:cubicBezTo>
                  <a:cubicBezTo>
                    <a:pt x="10587" y="751"/>
                    <a:pt x="11250" y="2238"/>
                    <a:pt x="11250" y="2238"/>
                  </a:cubicBezTo>
                  <a:cubicBezTo>
                    <a:pt x="11228" y="2238"/>
                    <a:pt x="11203" y="2238"/>
                    <a:pt x="11176" y="2238"/>
                  </a:cubicBezTo>
                  <a:cubicBezTo>
                    <a:pt x="10883" y="2238"/>
                    <a:pt x="10351" y="2217"/>
                    <a:pt x="9676" y="2217"/>
                  </a:cubicBezTo>
                  <a:cubicBezTo>
                    <a:pt x="6853" y="2217"/>
                    <a:pt x="1535" y="2593"/>
                    <a:pt x="846" y="6491"/>
                  </a:cubicBezTo>
                  <a:cubicBezTo>
                    <a:pt x="0" y="11430"/>
                    <a:pt x="4688" y="14906"/>
                    <a:pt x="4688" y="14906"/>
                  </a:cubicBezTo>
                  <a:cubicBezTo>
                    <a:pt x="4688" y="14906"/>
                    <a:pt x="4284" y="17799"/>
                    <a:pt x="5260" y="17799"/>
                  </a:cubicBezTo>
                  <a:cubicBezTo>
                    <a:pt x="5296" y="17799"/>
                    <a:pt x="5334" y="17795"/>
                    <a:pt x="5374" y="17787"/>
                  </a:cubicBezTo>
                  <a:cubicBezTo>
                    <a:pt x="7935" y="17284"/>
                    <a:pt x="5580" y="8846"/>
                    <a:pt x="8552" y="6331"/>
                  </a:cubicBezTo>
                  <a:cubicBezTo>
                    <a:pt x="9373" y="5641"/>
                    <a:pt x="10757" y="5405"/>
                    <a:pt x="12264" y="5405"/>
                  </a:cubicBezTo>
                  <a:cubicBezTo>
                    <a:pt x="15499" y="5405"/>
                    <a:pt x="19300" y="6491"/>
                    <a:pt x="19300" y="6491"/>
                  </a:cubicBezTo>
                  <a:cubicBezTo>
                    <a:pt x="19300" y="6491"/>
                    <a:pt x="20534" y="11613"/>
                    <a:pt x="21746" y="11979"/>
                  </a:cubicBezTo>
                  <a:cubicBezTo>
                    <a:pt x="21846" y="12010"/>
                    <a:pt x="21937" y="12024"/>
                    <a:pt x="22019" y="12024"/>
                  </a:cubicBezTo>
                  <a:cubicBezTo>
                    <a:pt x="22408" y="12024"/>
                    <a:pt x="22606" y="11708"/>
                    <a:pt x="22706" y="11351"/>
                  </a:cubicBezTo>
                  <a:lnTo>
                    <a:pt x="22706" y="11351"/>
                  </a:lnTo>
                  <a:cubicBezTo>
                    <a:pt x="22565" y="13088"/>
                    <a:pt x="22382" y="16540"/>
                    <a:pt x="23095" y="17101"/>
                  </a:cubicBezTo>
                  <a:cubicBezTo>
                    <a:pt x="23189" y="17172"/>
                    <a:pt x="23286" y="17204"/>
                    <a:pt x="23385" y="17204"/>
                  </a:cubicBezTo>
                  <a:cubicBezTo>
                    <a:pt x="24313" y="17204"/>
                    <a:pt x="25451" y="14426"/>
                    <a:pt x="25451" y="14426"/>
                  </a:cubicBezTo>
                  <a:cubicBezTo>
                    <a:pt x="25451" y="14426"/>
                    <a:pt x="27211" y="8915"/>
                    <a:pt x="25451" y="4730"/>
                  </a:cubicBezTo>
                  <a:cubicBezTo>
                    <a:pt x="23992" y="1282"/>
                    <a:pt x="16599" y="0"/>
                    <a:pt x="13340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111753" y="2278401"/>
              <a:ext cx="1982736" cy="2371990"/>
            </a:xfrm>
            <a:custGeom>
              <a:avLst/>
              <a:gdLst/>
              <a:ahLst/>
              <a:cxnLst/>
              <a:rect l="l" t="t" r="r" b="b"/>
              <a:pathLst>
                <a:path w="77587" h="92819" extrusionOk="0">
                  <a:moveTo>
                    <a:pt x="7615" y="0"/>
                  </a:moveTo>
                  <a:cubicBezTo>
                    <a:pt x="7615" y="0"/>
                    <a:pt x="0" y="15367"/>
                    <a:pt x="2218" y="25245"/>
                  </a:cubicBezTo>
                  <a:cubicBezTo>
                    <a:pt x="4459" y="35123"/>
                    <a:pt x="19048" y="45345"/>
                    <a:pt x="19048" y="45345"/>
                  </a:cubicBezTo>
                  <a:lnTo>
                    <a:pt x="20877" y="72968"/>
                  </a:lnTo>
                  <a:cubicBezTo>
                    <a:pt x="20877" y="72968"/>
                    <a:pt x="22409" y="82183"/>
                    <a:pt x="19734" y="83623"/>
                  </a:cubicBezTo>
                  <a:cubicBezTo>
                    <a:pt x="17036" y="85087"/>
                    <a:pt x="17882" y="86322"/>
                    <a:pt x="17882" y="86322"/>
                  </a:cubicBezTo>
                  <a:cubicBezTo>
                    <a:pt x="24122" y="92476"/>
                    <a:pt x="36293" y="92819"/>
                    <a:pt x="38482" y="92819"/>
                  </a:cubicBezTo>
                  <a:cubicBezTo>
                    <a:pt x="38628" y="92819"/>
                    <a:pt x="38729" y="92817"/>
                    <a:pt x="38782" y="92816"/>
                  </a:cubicBezTo>
                  <a:cubicBezTo>
                    <a:pt x="38799" y="92816"/>
                    <a:pt x="38822" y="92816"/>
                    <a:pt x="38849" y="92816"/>
                  </a:cubicBezTo>
                  <a:cubicBezTo>
                    <a:pt x="40174" y="92816"/>
                    <a:pt x="53164" y="92750"/>
                    <a:pt x="59682" y="86322"/>
                  </a:cubicBezTo>
                  <a:cubicBezTo>
                    <a:pt x="59682" y="86322"/>
                    <a:pt x="60505" y="85087"/>
                    <a:pt x="57830" y="83623"/>
                  </a:cubicBezTo>
                  <a:cubicBezTo>
                    <a:pt x="55154" y="82183"/>
                    <a:pt x="56686" y="72968"/>
                    <a:pt x="56686" y="72968"/>
                  </a:cubicBezTo>
                  <a:lnTo>
                    <a:pt x="57853" y="51930"/>
                  </a:lnTo>
                  <a:cubicBezTo>
                    <a:pt x="57853" y="51930"/>
                    <a:pt x="73127" y="35123"/>
                    <a:pt x="75346" y="25245"/>
                  </a:cubicBezTo>
                  <a:cubicBezTo>
                    <a:pt x="77586" y="15344"/>
                    <a:pt x="69972" y="0"/>
                    <a:pt x="69972" y="0"/>
                  </a:cubicBezTo>
                  <a:lnTo>
                    <a:pt x="62609" y="2287"/>
                  </a:lnTo>
                  <a:lnTo>
                    <a:pt x="64941" y="19185"/>
                  </a:lnTo>
                  <a:cubicBezTo>
                    <a:pt x="65193" y="21037"/>
                    <a:pt x="64553" y="22913"/>
                    <a:pt x="63226" y="24239"/>
                  </a:cubicBezTo>
                  <a:lnTo>
                    <a:pt x="48500" y="38668"/>
                  </a:lnTo>
                  <a:cubicBezTo>
                    <a:pt x="48500" y="38668"/>
                    <a:pt x="46831" y="44865"/>
                    <a:pt x="38782" y="44887"/>
                  </a:cubicBezTo>
                  <a:cubicBezTo>
                    <a:pt x="30733" y="44865"/>
                    <a:pt x="29064" y="38668"/>
                    <a:pt x="29064" y="38668"/>
                  </a:cubicBezTo>
                  <a:lnTo>
                    <a:pt x="14360" y="24216"/>
                  </a:lnTo>
                  <a:cubicBezTo>
                    <a:pt x="13034" y="22913"/>
                    <a:pt x="12394" y="21037"/>
                    <a:pt x="12645" y="19185"/>
                  </a:cubicBezTo>
                  <a:lnTo>
                    <a:pt x="14955" y="2287"/>
                  </a:lnTo>
                  <a:lnTo>
                    <a:pt x="7615" y="0"/>
                  </a:lnTo>
                  <a:close/>
                </a:path>
              </a:pathLst>
            </a:custGeom>
            <a:solidFill>
              <a:srgbClr val="175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547667" y="3898224"/>
              <a:ext cx="1110876" cy="752084"/>
            </a:xfrm>
            <a:custGeom>
              <a:avLst/>
              <a:gdLst/>
              <a:ahLst/>
              <a:cxnLst/>
              <a:rect l="l" t="t" r="r" b="b"/>
              <a:pathLst>
                <a:path w="43470" h="29430" extrusionOk="0">
                  <a:moveTo>
                    <a:pt x="3202" y="1"/>
                  </a:moveTo>
                  <a:lnTo>
                    <a:pt x="3842" y="9559"/>
                  </a:lnTo>
                  <a:cubicBezTo>
                    <a:pt x="3842" y="9559"/>
                    <a:pt x="5374" y="18774"/>
                    <a:pt x="2699" y="20237"/>
                  </a:cubicBezTo>
                  <a:cubicBezTo>
                    <a:pt x="1" y="21701"/>
                    <a:pt x="847" y="22936"/>
                    <a:pt x="847" y="22936"/>
                  </a:cubicBezTo>
                  <a:cubicBezTo>
                    <a:pt x="7409" y="29385"/>
                    <a:pt x="20532" y="29430"/>
                    <a:pt x="21705" y="29430"/>
                  </a:cubicBezTo>
                  <a:cubicBezTo>
                    <a:pt x="21721" y="29430"/>
                    <a:pt x="21735" y="29430"/>
                    <a:pt x="21747" y="29430"/>
                  </a:cubicBezTo>
                  <a:cubicBezTo>
                    <a:pt x="21758" y="29430"/>
                    <a:pt x="21772" y="29430"/>
                    <a:pt x="21788" y="29430"/>
                  </a:cubicBezTo>
                  <a:cubicBezTo>
                    <a:pt x="22939" y="29430"/>
                    <a:pt x="36084" y="29385"/>
                    <a:pt x="42647" y="22936"/>
                  </a:cubicBezTo>
                  <a:cubicBezTo>
                    <a:pt x="42647" y="22936"/>
                    <a:pt x="43470" y="21701"/>
                    <a:pt x="40795" y="20237"/>
                  </a:cubicBezTo>
                  <a:cubicBezTo>
                    <a:pt x="38119" y="18774"/>
                    <a:pt x="39651" y="9559"/>
                    <a:pt x="39651" y="9559"/>
                  </a:cubicBezTo>
                  <a:lnTo>
                    <a:pt x="39949" y="3659"/>
                  </a:lnTo>
                  <a:lnTo>
                    <a:pt x="39949" y="3659"/>
                  </a:lnTo>
                  <a:cubicBezTo>
                    <a:pt x="35392" y="6369"/>
                    <a:pt x="29983" y="7542"/>
                    <a:pt x="24587" y="7542"/>
                  </a:cubicBezTo>
                  <a:cubicBezTo>
                    <a:pt x="19828" y="7542"/>
                    <a:pt x="15078" y="6629"/>
                    <a:pt x="10931" y="5054"/>
                  </a:cubicBezTo>
                  <a:cubicBezTo>
                    <a:pt x="7958" y="4048"/>
                    <a:pt x="5306" y="2310"/>
                    <a:pt x="3202" y="1"/>
                  </a:cubicBezTo>
                  <a:close/>
                </a:path>
              </a:pathLst>
            </a:custGeom>
            <a:solidFill>
              <a:srgbClr val="175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075516" y="3202850"/>
              <a:ext cx="523596" cy="323935"/>
            </a:xfrm>
            <a:custGeom>
              <a:avLst/>
              <a:gdLst/>
              <a:ahLst/>
              <a:cxnLst/>
              <a:rect l="l" t="t" r="r" b="b"/>
              <a:pathLst>
                <a:path w="20489" h="12676" extrusionOk="0">
                  <a:moveTo>
                    <a:pt x="16213" y="0"/>
                  </a:moveTo>
                  <a:lnTo>
                    <a:pt x="4688" y="366"/>
                  </a:lnTo>
                  <a:lnTo>
                    <a:pt x="4688" y="3933"/>
                  </a:lnTo>
                  <a:cubicBezTo>
                    <a:pt x="4688" y="5397"/>
                    <a:pt x="3933" y="6723"/>
                    <a:pt x="2699" y="7478"/>
                  </a:cubicBezTo>
                  <a:lnTo>
                    <a:pt x="0" y="9170"/>
                  </a:lnTo>
                  <a:cubicBezTo>
                    <a:pt x="212" y="9336"/>
                    <a:pt x="4205" y="12675"/>
                    <a:pt x="10095" y="12675"/>
                  </a:cubicBezTo>
                  <a:cubicBezTo>
                    <a:pt x="13121" y="12675"/>
                    <a:pt x="16648" y="11794"/>
                    <a:pt x="20420" y="9147"/>
                  </a:cubicBezTo>
                  <a:lnTo>
                    <a:pt x="20489" y="9170"/>
                  </a:lnTo>
                  <a:lnTo>
                    <a:pt x="18042" y="7500"/>
                  </a:lnTo>
                  <a:cubicBezTo>
                    <a:pt x="16899" y="6723"/>
                    <a:pt x="16213" y="5442"/>
                    <a:pt x="16213" y="4070"/>
                  </a:cubicBezTo>
                  <a:lnTo>
                    <a:pt x="16213" y="0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41549" y="2420384"/>
              <a:ext cx="284606" cy="284606"/>
            </a:xfrm>
            <a:custGeom>
              <a:avLst/>
              <a:gdLst/>
              <a:ahLst/>
              <a:cxnLst/>
              <a:rect l="l" t="t" r="r" b="b"/>
              <a:pathLst>
                <a:path w="11137" h="11137" extrusionOk="0">
                  <a:moveTo>
                    <a:pt x="5580" y="1"/>
                  </a:moveTo>
                  <a:cubicBezTo>
                    <a:pt x="2493" y="1"/>
                    <a:pt x="0" y="2493"/>
                    <a:pt x="0" y="5580"/>
                  </a:cubicBezTo>
                  <a:cubicBezTo>
                    <a:pt x="0" y="8644"/>
                    <a:pt x="2493" y="11137"/>
                    <a:pt x="5580" y="11137"/>
                  </a:cubicBezTo>
                  <a:cubicBezTo>
                    <a:pt x="8644" y="11137"/>
                    <a:pt x="11136" y="8644"/>
                    <a:pt x="11136" y="5580"/>
                  </a:cubicBezTo>
                  <a:cubicBezTo>
                    <a:pt x="11136" y="2493"/>
                    <a:pt x="8644" y="1"/>
                    <a:pt x="5580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1361270" y="2440853"/>
              <a:ext cx="115125" cy="98591"/>
            </a:xfrm>
            <a:custGeom>
              <a:avLst/>
              <a:gdLst/>
              <a:ahLst/>
              <a:cxnLst/>
              <a:rect l="l" t="t" r="r" b="b"/>
              <a:pathLst>
                <a:path w="4505" h="3858" extrusionOk="0">
                  <a:moveTo>
                    <a:pt x="1921" y="0"/>
                  </a:moveTo>
                  <a:cubicBezTo>
                    <a:pt x="869" y="0"/>
                    <a:pt x="0" y="869"/>
                    <a:pt x="0" y="1921"/>
                  </a:cubicBezTo>
                  <a:cubicBezTo>
                    <a:pt x="0" y="3084"/>
                    <a:pt x="957" y="3858"/>
                    <a:pt x="1951" y="3858"/>
                  </a:cubicBezTo>
                  <a:cubicBezTo>
                    <a:pt x="2422" y="3858"/>
                    <a:pt x="2903" y="3683"/>
                    <a:pt x="3293" y="3293"/>
                  </a:cubicBezTo>
                  <a:cubicBezTo>
                    <a:pt x="4505" y="2081"/>
                    <a:pt x="3636" y="0"/>
                    <a:pt x="192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1092459" y="2484680"/>
              <a:ext cx="115151" cy="98591"/>
            </a:xfrm>
            <a:custGeom>
              <a:avLst/>
              <a:gdLst/>
              <a:ahLst/>
              <a:cxnLst/>
              <a:rect l="l" t="t" r="r" b="b"/>
              <a:pathLst>
                <a:path w="4506" h="3858" extrusionOk="0">
                  <a:moveTo>
                    <a:pt x="1921" y="0"/>
                  </a:moveTo>
                  <a:cubicBezTo>
                    <a:pt x="869" y="0"/>
                    <a:pt x="1" y="869"/>
                    <a:pt x="1" y="1921"/>
                  </a:cubicBezTo>
                  <a:cubicBezTo>
                    <a:pt x="1" y="3084"/>
                    <a:pt x="957" y="3858"/>
                    <a:pt x="1951" y="3858"/>
                  </a:cubicBezTo>
                  <a:cubicBezTo>
                    <a:pt x="2423" y="3858"/>
                    <a:pt x="2903" y="3683"/>
                    <a:pt x="3293" y="3293"/>
                  </a:cubicBezTo>
                  <a:cubicBezTo>
                    <a:pt x="4505" y="2081"/>
                    <a:pt x="3636" y="0"/>
                    <a:pt x="192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32920" y="2702050"/>
              <a:ext cx="114563" cy="98591"/>
            </a:xfrm>
            <a:custGeom>
              <a:avLst/>
              <a:gdLst/>
              <a:ahLst/>
              <a:cxnLst/>
              <a:rect l="l" t="t" r="r" b="b"/>
              <a:pathLst>
                <a:path w="4483" h="3858" extrusionOk="0">
                  <a:moveTo>
                    <a:pt x="1922" y="0"/>
                  </a:moveTo>
                  <a:cubicBezTo>
                    <a:pt x="847" y="0"/>
                    <a:pt x="1" y="869"/>
                    <a:pt x="1" y="1921"/>
                  </a:cubicBezTo>
                  <a:cubicBezTo>
                    <a:pt x="1" y="3084"/>
                    <a:pt x="947" y="3858"/>
                    <a:pt x="1934" y="3858"/>
                  </a:cubicBezTo>
                  <a:cubicBezTo>
                    <a:pt x="2403" y="3858"/>
                    <a:pt x="2881" y="3683"/>
                    <a:pt x="3271" y="3293"/>
                  </a:cubicBezTo>
                  <a:cubicBezTo>
                    <a:pt x="4483" y="2081"/>
                    <a:pt x="3637" y="0"/>
                    <a:pt x="1922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18328" y="2959746"/>
              <a:ext cx="98770" cy="98208"/>
            </a:xfrm>
            <a:custGeom>
              <a:avLst/>
              <a:gdLst/>
              <a:ahLst/>
              <a:cxnLst/>
              <a:rect l="l" t="t" r="r" b="b"/>
              <a:pathLst>
                <a:path w="3865" h="3843" extrusionOk="0">
                  <a:moveTo>
                    <a:pt x="1921" y="1"/>
                  </a:moveTo>
                  <a:cubicBezTo>
                    <a:pt x="869" y="1"/>
                    <a:pt x="0" y="870"/>
                    <a:pt x="0" y="1921"/>
                  </a:cubicBezTo>
                  <a:cubicBezTo>
                    <a:pt x="0" y="2996"/>
                    <a:pt x="869" y="3842"/>
                    <a:pt x="1921" y="3842"/>
                  </a:cubicBezTo>
                  <a:cubicBezTo>
                    <a:pt x="2996" y="3842"/>
                    <a:pt x="3865" y="2996"/>
                    <a:pt x="3865" y="1921"/>
                  </a:cubicBezTo>
                  <a:cubicBezTo>
                    <a:pt x="3865" y="870"/>
                    <a:pt x="2996" y="1"/>
                    <a:pt x="1921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370035" y="2447855"/>
              <a:ext cx="284606" cy="284606"/>
            </a:xfrm>
            <a:custGeom>
              <a:avLst/>
              <a:gdLst/>
              <a:ahLst/>
              <a:cxnLst/>
              <a:rect l="l" t="t" r="r" b="b"/>
              <a:pathLst>
                <a:path w="11137" h="11137" extrusionOk="0">
                  <a:moveTo>
                    <a:pt x="5580" y="0"/>
                  </a:moveTo>
                  <a:cubicBezTo>
                    <a:pt x="2493" y="0"/>
                    <a:pt x="0" y="2493"/>
                    <a:pt x="0" y="5557"/>
                  </a:cubicBezTo>
                  <a:cubicBezTo>
                    <a:pt x="0" y="8644"/>
                    <a:pt x="2493" y="11137"/>
                    <a:pt x="5580" y="11137"/>
                  </a:cubicBezTo>
                  <a:cubicBezTo>
                    <a:pt x="8644" y="11137"/>
                    <a:pt x="11136" y="8644"/>
                    <a:pt x="11136" y="5557"/>
                  </a:cubicBezTo>
                  <a:cubicBezTo>
                    <a:pt x="11136" y="2493"/>
                    <a:pt x="8644" y="0"/>
                    <a:pt x="5580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30007" y="2518949"/>
              <a:ext cx="323169" cy="284402"/>
            </a:xfrm>
            <a:custGeom>
              <a:avLst/>
              <a:gdLst/>
              <a:ahLst/>
              <a:cxnLst/>
              <a:rect l="l" t="t" r="r" b="b"/>
              <a:pathLst>
                <a:path w="12646" h="11129" extrusionOk="0">
                  <a:moveTo>
                    <a:pt x="6315" y="1"/>
                  </a:moveTo>
                  <a:cubicBezTo>
                    <a:pt x="4121" y="1"/>
                    <a:pt x="2049" y="1299"/>
                    <a:pt x="1167" y="3461"/>
                  </a:cubicBezTo>
                  <a:cubicBezTo>
                    <a:pt x="1" y="6297"/>
                    <a:pt x="1373" y="9544"/>
                    <a:pt x="4208" y="10710"/>
                  </a:cubicBezTo>
                  <a:cubicBezTo>
                    <a:pt x="4905" y="10994"/>
                    <a:pt x="5624" y="11129"/>
                    <a:pt x="6331" y="11129"/>
                  </a:cubicBezTo>
                  <a:cubicBezTo>
                    <a:pt x="8525" y="11129"/>
                    <a:pt x="10598" y="9830"/>
                    <a:pt x="11480" y="7669"/>
                  </a:cubicBezTo>
                  <a:cubicBezTo>
                    <a:pt x="12646" y="4833"/>
                    <a:pt x="11274" y="1586"/>
                    <a:pt x="8438" y="420"/>
                  </a:cubicBezTo>
                  <a:cubicBezTo>
                    <a:pt x="7742" y="136"/>
                    <a:pt x="7022" y="1"/>
                    <a:pt x="6315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863973" y="2744701"/>
              <a:ext cx="284606" cy="284606"/>
            </a:xfrm>
            <a:custGeom>
              <a:avLst/>
              <a:gdLst/>
              <a:ahLst/>
              <a:cxnLst/>
              <a:rect l="l" t="t" r="r" b="b"/>
              <a:pathLst>
                <a:path w="11137" h="11137" extrusionOk="0">
                  <a:moveTo>
                    <a:pt x="5557" y="1"/>
                  </a:moveTo>
                  <a:cubicBezTo>
                    <a:pt x="2493" y="1"/>
                    <a:pt x="1" y="2493"/>
                    <a:pt x="1" y="5580"/>
                  </a:cubicBezTo>
                  <a:cubicBezTo>
                    <a:pt x="1" y="8644"/>
                    <a:pt x="2493" y="11137"/>
                    <a:pt x="5557" y="11137"/>
                  </a:cubicBezTo>
                  <a:cubicBezTo>
                    <a:pt x="8644" y="11137"/>
                    <a:pt x="11137" y="8644"/>
                    <a:pt x="11137" y="5580"/>
                  </a:cubicBezTo>
                  <a:cubicBezTo>
                    <a:pt x="11137" y="2493"/>
                    <a:pt x="8644" y="1"/>
                    <a:pt x="5557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932920" y="2945716"/>
              <a:ext cx="284044" cy="284606"/>
            </a:xfrm>
            <a:custGeom>
              <a:avLst/>
              <a:gdLst/>
              <a:ahLst/>
              <a:cxnLst/>
              <a:rect l="l" t="t" r="r" b="b"/>
              <a:pathLst>
                <a:path w="11115" h="11137" extrusionOk="0">
                  <a:moveTo>
                    <a:pt x="5558" y="1"/>
                  </a:moveTo>
                  <a:cubicBezTo>
                    <a:pt x="2493" y="1"/>
                    <a:pt x="1" y="2493"/>
                    <a:pt x="1" y="5557"/>
                  </a:cubicBezTo>
                  <a:cubicBezTo>
                    <a:pt x="1" y="8644"/>
                    <a:pt x="2493" y="11137"/>
                    <a:pt x="5558" y="11137"/>
                  </a:cubicBezTo>
                  <a:cubicBezTo>
                    <a:pt x="8645" y="11137"/>
                    <a:pt x="11114" y="8644"/>
                    <a:pt x="11114" y="5557"/>
                  </a:cubicBezTo>
                  <a:cubicBezTo>
                    <a:pt x="11114" y="2493"/>
                    <a:pt x="8645" y="1"/>
                    <a:pt x="5558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475219" y="2636016"/>
              <a:ext cx="284606" cy="284606"/>
            </a:xfrm>
            <a:custGeom>
              <a:avLst/>
              <a:gdLst/>
              <a:ahLst/>
              <a:cxnLst/>
              <a:rect l="l" t="t" r="r" b="b"/>
              <a:pathLst>
                <a:path w="11137" h="11137" extrusionOk="0">
                  <a:moveTo>
                    <a:pt x="5580" y="1"/>
                  </a:moveTo>
                  <a:cubicBezTo>
                    <a:pt x="2493" y="1"/>
                    <a:pt x="0" y="2493"/>
                    <a:pt x="0" y="5580"/>
                  </a:cubicBezTo>
                  <a:cubicBezTo>
                    <a:pt x="0" y="8644"/>
                    <a:pt x="2493" y="11137"/>
                    <a:pt x="5580" y="11137"/>
                  </a:cubicBezTo>
                  <a:cubicBezTo>
                    <a:pt x="8644" y="11137"/>
                    <a:pt x="11136" y="8644"/>
                    <a:pt x="11136" y="5580"/>
                  </a:cubicBezTo>
                  <a:cubicBezTo>
                    <a:pt x="11136" y="2493"/>
                    <a:pt x="8644" y="1"/>
                    <a:pt x="5580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413274" y="2842295"/>
              <a:ext cx="284018" cy="284018"/>
            </a:xfrm>
            <a:custGeom>
              <a:avLst/>
              <a:gdLst/>
              <a:ahLst/>
              <a:cxnLst/>
              <a:rect l="l" t="t" r="r" b="b"/>
              <a:pathLst>
                <a:path w="11114" h="11114" extrusionOk="0">
                  <a:moveTo>
                    <a:pt x="5557" y="0"/>
                  </a:moveTo>
                  <a:cubicBezTo>
                    <a:pt x="2493" y="0"/>
                    <a:pt x="0" y="2470"/>
                    <a:pt x="0" y="5557"/>
                  </a:cubicBezTo>
                  <a:cubicBezTo>
                    <a:pt x="0" y="8621"/>
                    <a:pt x="2493" y="11114"/>
                    <a:pt x="5557" y="11114"/>
                  </a:cubicBezTo>
                  <a:cubicBezTo>
                    <a:pt x="8621" y="11114"/>
                    <a:pt x="11113" y="8621"/>
                    <a:pt x="11113" y="5557"/>
                  </a:cubicBezTo>
                  <a:cubicBezTo>
                    <a:pt x="11113" y="2470"/>
                    <a:pt x="8621" y="0"/>
                    <a:pt x="5557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997062" y="2905467"/>
              <a:ext cx="231579" cy="197080"/>
            </a:xfrm>
            <a:custGeom>
              <a:avLst/>
              <a:gdLst/>
              <a:ahLst/>
              <a:cxnLst/>
              <a:rect l="l" t="t" r="r" b="b"/>
              <a:pathLst>
                <a:path w="9062" h="7712" extrusionOk="0">
                  <a:moveTo>
                    <a:pt x="3015" y="0"/>
                  </a:moveTo>
                  <a:cubicBezTo>
                    <a:pt x="2174" y="0"/>
                    <a:pt x="1425" y="418"/>
                    <a:pt x="1012" y="1622"/>
                  </a:cubicBezTo>
                  <a:cubicBezTo>
                    <a:pt x="1" y="4570"/>
                    <a:pt x="2383" y="7712"/>
                    <a:pt x="5624" y="7712"/>
                  </a:cubicBezTo>
                  <a:cubicBezTo>
                    <a:pt x="6705" y="7712"/>
                    <a:pt x="7883" y="7362"/>
                    <a:pt x="9061" y="6538"/>
                  </a:cubicBezTo>
                  <a:lnTo>
                    <a:pt x="7301" y="2148"/>
                  </a:lnTo>
                  <a:cubicBezTo>
                    <a:pt x="7301" y="2148"/>
                    <a:pt x="4922" y="0"/>
                    <a:pt x="3015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059544" y="2979500"/>
              <a:ext cx="59364" cy="58853"/>
            </a:xfrm>
            <a:custGeom>
              <a:avLst/>
              <a:gdLst/>
              <a:ahLst/>
              <a:cxnLst/>
              <a:rect l="l" t="t" r="r" b="b"/>
              <a:pathLst>
                <a:path w="2323" h="2303" extrusionOk="0">
                  <a:moveTo>
                    <a:pt x="287" y="1"/>
                  </a:moveTo>
                  <a:cubicBezTo>
                    <a:pt x="87" y="1"/>
                    <a:pt x="1" y="307"/>
                    <a:pt x="237" y="371"/>
                  </a:cubicBezTo>
                  <a:cubicBezTo>
                    <a:pt x="1106" y="577"/>
                    <a:pt x="1769" y="1286"/>
                    <a:pt x="1952" y="2177"/>
                  </a:cubicBezTo>
                  <a:cubicBezTo>
                    <a:pt x="1960" y="2265"/>
                    <a:pt x="2019" y="2302"/>
                    <a:pt x="2086" y="2302"/>
                  </a:cubicBezTo>
                  <a:cubicBezTo>
                    <a:pt x="2194" y="2302"/>
                    <a:pt x="2323" y="2204"/>
                    <a:pt x="2295" y="2063"/>
                  </a:cubicBezTo>
                  <a:lnTo>
                    <a:pt x="2318" y="2063"/>
                  </a:lnTo>
                  <a:cubicBezTo>
                    <a:pt x="2112" y="1057"/>
                    <a:pt x="1334" y="257"/>
                    <a:pt x="328" y="5"/>
                  </a:cubicBezTo>
                  <a:cubicBezTo>
                    <a:pt x="314" y="2"/>
                    <a:pt x="300" y="1"/>
                    <a:pt x="287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075516" y="3000250"/>
              <a:ext cx="30973" cy="46485"/>
            </a:xfrm>
            <a:custGeom>
              <a:avLst/>
              <a:gdLst/>
              <a:ahLst/>
              <a:cxnLst/>
              <a:rect l="l" t="t" r="r" b="b"/>
              <a:pathLst>
                <a:path w="1212" h="1819" extrusionOk="0">
                  <a:moveTo>
                    <a:pt x="989" y="1"/>
                  </a:moveTo>
                  <a:cubicBezTo>
                    <a:pt x="966" y="1"/>
                    <a:pt x="942" y="6"/>
                    <a:pt x="915" y="16"/>
                  </a:cubicBezTo>
                  <a:cubicBezTo>
                    <a:pt x="252" y="291"/>
                    <a:pt x="0" y="1000"/>
                    <a:pt x="115" y="1686"/>
                  </a:cubicBezTo>
                  <a:cubicBezTo>
                    <a:pt x="133" y="1778"/>
                    <a:pt x="204" y="1818"/>
                    <a:pt x="279" y="1818"/>
                  </a:cubicBezTo>
                  <a:cubicBezTo>
                    <a:pt x="389" y="1818"/>
                    <a:pt x="508" y="1730"/>
                    <a:pt x="481" y="1594"/>
                  </a:cubicBezTo>
                  <a:cubicBezTo>
                    <a:pt x="389" y="1228"/>
                    <a:pt x="481" y="862"/>
                    <a:pt x="709" y="588"/>
                  </a:cubicBezTo>
                  <a:cubicBezTo>
                    <a:pt x="778" y="519"/>
                    <a:pt x="846" y="474"/>
                    <a:pt x="938" y="405"/>
                  </a:cubicBezTo>
                  <a:cubicBezTo>
                    <a:pt x="958" y="405"/>
                    <a:pt x="1078" y="355"/>
                    <a:pt x="1054" y="355"/>
                  </a:cubicBezTo>
                  <a:cubicBezTo>
                    <a:pt x="1050" y="355"/>
                    <a:pt x="1042" y="356"/>
                    <a:pt x="1029" y="359"/>
                  </a:cubicBezTo>
                  <a:cubicBezTo>
                    <a:pt x="1211" y="278"/>
                    <a:pt x="1161" y="1"/>
                    <a:pt x="989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083693" y="2583092"/>
              <a:ext cx="573863" cy="680504"/>
            </a:xfrm>
            <a:custGeom>
              <a:avLst/>
              <a:gdLst/>
              <a:ahLst/>
              <a:cxnLst/>
              <a:rect l="l" t="t" r="r" b="b"/>
              <a:pathLst>
                <a:path w="22456" h="26629" extrusionOk="0">
                  <a:moveTo>
                    <a:pt x="10961" y="0"/>
                  </a:moveTo>
                  <a:cubicBezTo>
                    <a:pt x="4486" y="0"/>
                    <a:pt x="732" y="5387"/>
                    <a:pt x="732" y="5387"/>
                  </a:cubicBezTo>
                  <a:cubicBezTo>
                    <a:pt x="1" y="13230"/>
                    <a:pt x="2287" y="22812"/>
                    <a:pt x="4391" y="24824"/>
                  </a:cubicBezTo>
                  <a:cubicBezTo>
                    <a:pt x="5621" y="26008"/>
                    <a:pt x="7932" y="26629"/>
                    <a:pt x="10444" y="26629"/>
                  </a:cubicBezTo>
                  <a:cubicBezTo>
                    <a:pt x="14187" y="26629"/>
                    <a:pt x="18376" y="25251"/>
                    <a:pt x="20100" y="22309"/>
                  </a:cubicBezTo>
                  <a:cubicBezTo>
                    <a:pt x="22456" y="18330"/>
                    <a:pt x="18820" y="2506"/>
                    <a:pt x="18820" y="2506"/>
                  </a:cubicBezTo>
                  <a:cubicBezTo>
                    <a:pt x="15889" y="676"/>
                    <a:pt x="13254" y="0"/>
                    <a:pt x="10961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258412" y="2908022"/>
              <a:ext cx="50880" cy="60105"/>
            </a:xfrm>
            <a:custGeom>
              <a:avLst/>
              <a:gdLst/>
              <a:ahLst/>
              <a:cxnLst/>
              <a:rect l="l" t="t" r="r" b="b"/>
              <a:pathLst>
                <a:path w="1991" h="2352" extrusionOk="0">
                  <a:moveTo>
                    <a:pt x="929" y="1"/>
                  </a:moveTo>
                  <a:cubicBezTo>
                    <a:pt x="887" y="1"/>
                    <a:pt x="844" y="5"/>
                    <a:pt x="801" y="12"/>
                  </a:cubicBezTo>
                  <a:cubicBezTo>
                    <a:pt x="321" y="81"/>
                    <a:pt x="1" y="676"/>
                    <a:pt x="115" y="1316"/>
                  </a:cubicBezTo>
                  <a:cubicBezTo>
                    <a:pt x="200" y="1913"/>
                    <a:pt x="624" y="2352"/>
                    <a:pt x="1090" y="2352"/>
                  </a:cubicBezTo>
                  <a:cubicBezTo>
                    <a:pt x="1123" y="2352"/>
                    <a:pt x="1156" y="2349"/>
                    <a:pt x="1190" y="2345"/>
                  </a:cubicBezTo>
                  <a:cubicBezTo>
                    <a:pt x="1670" y="2253"/>
                    <a:pt x="1990" y="1682"/>
                    <a:pt x="1876" y="1041"/>
                  </a:cubicBezTo>
                  <a:cubicBezTo>
                    <a:pt x="1792" y="435"/>
                    <a:pt x="1383" y="1"/>
                    <a:pt x="929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464103" y="2877765"/>
              <a:ext cx="50292" cy="60105"/>
            </a:xfrm>
            <a:custGeom>
              <a:avLst/>
              <a:gdLst/>
              <a:ahLst/>
              <a:cxnLst/>
              <a:rect l="l" t="t" r="r" b="b"/>
              <a:pathLst>
                <a:path w="1968" h="2352" extrusionOk="0">
                  <a:moveTo>
                    <a:pt x="897" y="1"/>
                  </a:moveTo>
                  <a:cubicBezTo>
                    <a:pt x="865" y="1"/>
                    <a:pt x="833" y="3"/>
                    <a:pt x="801" y="7"/>
                  </a:cubicBezTo>
                  <a:cubicBezTo>
                    <a:pt x="298" y="76"/>
                    <a:pt x="1" y="670"/>
                    <a:pt x="92" y="1311"/>
                  </a:cubicBezTo>
                  <a:cubicBezTo>
                    <a:pt x="197" y="1917"/>
                    <a:pt x="607" y="2351"/>
                    <a:pt x="1044" y="2351"/>
                  </a:cubicBezTo>
                  <a:cubicBezTo>
                    <a:pt x="1085" y="2351"/>
                    <a:pt x="1126" y="2348"/>
                    <a:pt x="1167" y="2340"/>
                  </a:cubicBezTo>
                  <a:cubicBezTo>
                    <a:pt x="1647" y="2271"/>
                    <a:pt x="1967" y="1677"/>
                    <a:pt x="1876" y="1036"/>
                  </a:cubicBezTo>
                  <a:cubicBezTo>
                    <a:pt x="1769" y="439"/>
                    <a:pt x="1344" y="1"/>
                    <a:pt x="897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70320" y="3049673"/>
              <a:ext cx="178553" cy="91308"/>
            </a:xfrm>
            <a:custGeom>
              <a:avLst/>
              <a:gdLst/>
              <a:ahLst/>
              <a:cxnLst/>
              <a:rect l="l" t="t" r="r" b="b"/>
              <a:pathLst>
                <a:path w="6987" h="3573" extrusionOk="0">
                  <a:moveTo>
                    <a:pt x="264" y="1"/>
                  </a:moveTo>
                  <a:cubicBezTo>
                    <a:pt x="134" y="1"/>
                    <a:pt x="1" y="109"/>
                    <a:pt x="15" y="278"/>
                  </a:cubicBezTo>
                  <a:cubicBezTo>
                    <a:pt x="590" y="2350"/>
                    <a:pt x="2236" y="3572"/>
                    <a:pt x="4039" y="3572"/>
                  </a:cubicBezTo>
                  <a:cubicBezTo>
                    <a:pt x="4961" y="3572"/>
                    <a:pt x="5924" y="3253"/>
                    <a:pt x="6806" y="2564"/>
                  </a:cubicBezTo>
                  <a:cubicBezTo>
                    <a:pt x="6987" y="2420"/>
                    <a:pt x="6825" y="2189"/>
                    <a:pt x="6636" y="2189"/>
                  </a:cubicBezTo>
                  <a:cubicBezTo>
                    <a:pt x="6586" y="2189"/>
                    <a:pt x="6534" y="2206"/>
                    <a:pt x="6486" y="2244"/>
                  </a:cubicBezTo>
                  <a:cubicBezTo>
                    <a:pt x="5703" y="2852"/>
                    <a:pt x="4858" y="3132"/>
                    <a:pt x="4050" y="3132"/>
                  </a:cubicBezTo>
                  <a:cubicBezTo>
                    <a:pt x="2428" y="3132"/>
                    <a:pt x="961" y="2003"/>
                    <a:pt x="472" y="140"/>
                  </a:cubicBezTo>
                  <a:cubicBezTo>
                    <a:pt x="428" y="43"/>
                    <a:pt x="347" y="1"/>
                    <a:pt x="264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199993" y="2820114"/>
              <a:ext cx="102859" cy="47813"/>
            </a:xfrm>
            <a:custGeom>
              <a:avLst/>
              <a:gdLst/>
              <a:ahLst/>
              <a:cxnLst/>
              <a:rect l="l" t="t" r="r" b="b"/>
              <a:pathLst>
                <a:path w="4025" h="1871" extrusionOk="0">
                  <a:moveTo>
                    <a:pt x="2645" y="1"/>
                  </a:moveTo>
                  <a:cubicBezTo>
                    <a:pt x="2361" y="1"/>
                    <a:pt x="2051" y="44"/>
                    <a:pt x="1738" y="137"/>
                  </a:cubicBezTo>
                  <a:cubicBezTo>
                    <a:pt x="709" y="434"/>
                    <a:pt x="0" y="1097"/>
                    <a:pt x="160" y="1646"/>
                  </a:cubicBezTo>
                  <a:cubicBezTo>
                    <a:pt x="207" y="1808"/>
                    <a:pt x="321" y="1871"/>
                    <a:pt x="484" y="1871"/>
                  </a:cubicBezTo>
                  <a:cubicBezTo>
                    <a:pt x="872" y="1871"/>
                    <a:pt x="1540" y="1519"/>
                    <a:pt x="2264" y="1326"/>
                  </a:cubicBezTo>
                  <a:cubicBezTo>
                    <a:pt x="3270" y="1029"/>
                    <a:pt x="4025" y="1143"/>
                    <a:pt x="3864" y="594"/>
                  </a:cubicBezTo>
                  <a:cubicBezTo>
                    <a:pt x="3770" y="216"/>
                    <a:pt x="3273" y="1"/>
                    <a:pt x="2645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428454" y="2791364"/>
              <a:ext cx="99102" cy="36901"/>
            </a:xfrm>
            <a:custGeom>
              <a:avLst/>
              <a:gdLst/>
              <a:ahLst/>
              <a:cxnLst/>
              <a:rect l="l" t="t" r="r" b="b"/>
              <a:pathLst>
                <a:path w="3878" h="1444" extrusionOk="0">
                  <a:moveTo>
                    <a:pt x="2053" y="1"/>
                  </a:moveTo>
                  <a:cubicBezTo>
                    <a:pt x="2002" y="1"/>
                    <a:pt x="1951" y="2"/>
                    <a:pt x="1899" y="4"/>
                  </a:cubicBezTo>
                  <a:cubicBezTo>
                    <a:pt x="847" y="50"/>
                    <a:pt x="1" y="553"/>
                    <a:pt x="24" y="1125"/>
                  </a:cubicBezTo>
                  <a:cubicBezTo>
                    <a:pt x="34" y="1372"/>
                    <a:pt x="163" y="1444"/>
                    <a:pt x="393" y="1444"/>
                  </a:cubicBezTo>
                  <a:cubicBezTo>
                    <a:pt x="693" y="1444"/>
                    <a:pt x="1165" y="1320"/>
                    <a:pt x="1762" y="1307"/>
                  </a:cubicBezTo>
                  <a:cubicBezTo>
                    <a:pt x="1852" y="1304"/>
                    <a:pt x="1943" y="1302"/>
                    <a:pt x="2033" y="1302"/>
                  </a:cubicBezTo>
                  <a:cubicBezTo>
                    <a:pt x="2437" y="1302"/>
                    <a:pt x="2825" y="1334"/>
                    <a:pt x="3139" y="1334"/>
                  </a:cubicBezTo>
                  <a:cubicBezTo>
                    <a:pt x="3582" y="1334"/>
                    <a:pt x="3878" y="1271"/>
                    <a:pt x="3865" y="964"/>
                  </a:cubicBezTo>
                  <a:cubicBezTo>
                    <a:pt x="3844" y="421"/>
                    <a:pt x="3056" y="1"/>
                    <a:pt x="2053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075516" y="2568858"/>
              <a:ext cx="522446" cy="364695"/>
            </a:xfrm>
            <a:custGeom>
              <a:avLst/>
              <a:gdLst/>
              <a:ahLst/>
              <a:cxnLst/>
              <a:rect l="l" t="t" r="r" b="b"/>
              <a:pathLst>
                <a:path w="20444" h="14271" extrusionOk="0">
                  <a:moveTo>
                    <a:pt x="10872" y="1"/>
                  </a:moveTo>
                  <a:cubicBezTo>
                    <a:pt x="7219" y="1"/>
                    <a:pt x="3159" y="1066"/>
                    <a:pt x="0" y="4732"/>
                  </a:cubicBezTo>
                  <a:lnTo>
                    <a:pt x="572" y="13262"/>
                  </a:lnTo>
                  <a:cubicBezTo>
                    <a:pt x="572" y="13262"/>
                    <a:pt x="865" y="14270"/>
                    <a:pt x="1602" y="14270"/>
                  </a:cubicBezTo>
                  <a:cubicBezTo>
                    <a:pt x="1738" y="14270"/>
                    <a:pt x="1890" y="14236"/>
                    <a:pt x="2058" y="14153"/>
                  </a:cubicBezTo>
                  <a:cubicBezTo>
                    <a:pt x="3133" y="13627"/>
                    <a:pt x="1853" y="9832"/>
                    <a:pt x="1853" y="9832"/>
                  </a:cubicBezTo>
                  <a:lnTo>
                    <a:pt x="1853" y="9832"/>
                  </a:lnTo>
                  <a:cubicBezTo>
                    <a:pt x="1853" y="9832"/>
                    <a:pt x="2138" y="9868"/>
                    <a:pt x="2554" y="9868"/>
                  </a:cubicBezTo>
                  <a:cubicBezTo>
                    <a:pt x="3883" y="9868"/>
                    <a:pt x="6540" y="9496"/>
                    <a:pt x="5443" y="6379"/>
                  </a:cubicBezTo>
                  <a:lnTo>
                    <a:pt x="5443" y="6379"/>
                  </a:lnTo>
                  <a:cubicBezTo>
                    <a:pt x="5443" y="6379"/>
                    <a:pt x="6520" y="7473"/>
                    <a:pt x="8128" y="7473"/>
                  </a:cubicBezTo>
                  <a:cubicBezTo>
                    <a:pt x="8379" y="7473"/>
                    <a:pt x="8643" y="7447"/>
                    <a:pt x="8918" y="7385"/>
                  </a:cubicBezTo>
                  <a:cubicBezTo>
                    <a:pt x="10976" y="6927"/>
                    <a:pt x="11205" y="3772"/>
                    <a:pt x="11205" y="3772"/>
                  </a:cubicBezTo>
                  <a:cubicBezTo>
                    <a:pt x="11205" y="3772"/>
                    <a:pt x="11640" y="5030"/>
                    <a:pt x="12600" y="5121"/>
                  </a:cubicBezTo>
                  <a:cubicBezTo>
                    <a:pt x="12620" y="5122"/>
                    <a:pt x="12640" y="5123"/>
                    <a:pt x="12660" y="5123"/>
                  </a:cubicBezTo>
                  <a:cubicBezTo>
                    <a:pt x="13609" y="5123"/>
                    <a:pt x="14749" y="3566"/>
                    <a:pt x="14749" y="3566"/>
                  </a:cubicBezTo>
                  <a:cubicBezTo>
                    <a:pt x="14749" y="3566"/>
                    <a:pt x="16624" y="9534"/>
                    <a:pt x="20443" y="9923"/>
                  </a:cubicBezTo>
                  <a:lnTo>
                    <a:pt x="20237" y="2057"/>
                  </a:lnTo>
                  <a:cubicBezTo>
                    <a:pt x="20237" y="2057"/>
                    <a:pt x="15947" y="1"/>
                    <a:pt x="10872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79178" y="3782512"/>
              <a:ext cx="998102" cy="632997"/>
            </a:xfrm>
            <a:custGeom>
              <a:avLst/>
              <a:gdLst/>
              <a:ahLst/>
              <a:cxnLst/>
              <a:rect l="l" t="t" r="r" b="b"/>
              <a:pathLst>
                <a:path w="39057" h="24770" extrusionOk="0">
                  <a:moveTo>
                    <a:pt x="8941" y="1"/>
                  </a:moveTo>
                  <a:cubicBezTo>
                    <a:pt x="2699" y="961"/>
                    <a:pt x="0" y="8324"/>
                    <a:pt x="0" y="8324"/>
                  </a:cubicBezTo>
                  <a:cubicBezTo>
                    <a:pt x="0" y="8324"/>
                    <a:pt x="9421" y="23736"/>
                    <a:pt x="13240" y="24697"/>
                  </a:cubicBezTo>
                  <a:cubicBezTo>
                    <a:pt x="13433" y="24746"/>
                    <a:pt x="13674" y="24769"/>
                    <a:pt x="13957" y="24769"/>
                  </a:cubicBezTo>
                  <a:cubicBezTo>
                    <a:pt x="19223" y="24769"/>
                    <a:pt x="39056" y="16716"/>
                    <a:pt x="39056" y="16716"/>
                  </a:cubicBezTo>
                  <a:lnTo>
                    <a:pt x="38096" y="11914"/>
                  </a:lnTo>
                  <a:cubicBezTo>
                    <a:pt x="37253" y="11748"/>
                    <a:pt x="35925" y="11680"/>
                    <a:pt x="34328" y="11680"/>
                  </a:cubicBezTo>
                  <a:cubicBezTo>
                    <a:pt x="27604" y="11680"/>
                    <a:pt x="16121" y="12875"/>
                    <a:pt x="16121" y="12875"/>
                  </a:cubicBezTo>
                  <a:lnTo>
                    <a:pt x="8941" y="1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743417" y="3904460"/>
              <a:ext cx="432467" cy="330554"/>
            </a:xfrm>
            <a:custGeom>
              <a:avLst/>
              <a:gdLst/>
              <a:ahLst/>
              <a:cxnLst/>
              <a:rect l="l" t="t" r="r" b="b"/>
              <a:pathLst>
                <a:path w="16923" h="12935" extrusionOk="0">
                  <a:moveTo>
                    <a:pt x="13005" y="1"/>
                  </a:moveTo>
                  <a:cubicBezTo>
                    <a:pt x="12733" y="1"/>
                    <a:pt x="12330" y="155"/>
                    <a:pt x="11777" y="740"/>
                  </a:cubicBezTo>
                  <a:cubicBezTo>
                    <a:pt x="11617" y="900"/>
                    <a:pt x="7821" y="3964"/>
                    <a:pt x="7021" y="4513"/>
                  </a:cubicBezTo>
                  <a:cubicBezTo>
                    <a:pt x="6351" y="4967"/>
                    <a:pt x="4966" y="5155"/>
                    <a:pt x="4604" y="5155"/>
                  </a:cubicBezTo>
                  <a:cubicBezTo>
                    <a:pt x="4583" y="5155"/>
                    <a:pt x="4565" y="5154"/>
                    <a:pt x="4551" y="5153"/>
                  </a:cubicBezTo>
                  <a:cubicBezTo>
                    <a:pt x="4300" y="5130"/>
                    <a:pt x="5123" y="4284"/>
                    <a:pt x="5420" y="3392"/>
                  </a:cubicBezTo>
                  <a:cubicBezTo>
                    <a:pt x="5757" y="2256"/>
                    <a:pt x="5629" y="751"/>
                    <a:pt x="4857" y="751"/>
                  </a:cubicBezTo>
                  <a:cubicBezTo>
                    <a:pt x="4791" y="751"/>
                    <a:pt x="4719" y="762"/>
                    <a:pt x="4643" y="786"/>
                  </a:cubicBezTo>
                  <a:cubicBezTo>
                    <a:pt x="3477" y="1129"/>
                    <a:pt x="3614" y="3758"/>
                    <a:pt x="1807" y="5405"/>
                  </a:cubicBezTo>
                  <a:cubicBezTo>
                    <a:pt x="1" y="7051"/>
                    <a:pt x="1259" y="9109"/>
                    <a:pt x="1259" y="9109"/>
                  </a:cubicBezTo>
                  <a:cubicBezTo>
                    <a:pt x="1259" y="9109"/>
                    <a:pt x="961" y="11236"/>
                    <a:pt x="3202" y="12402"/>
                  </a:cubicBezTo>
                  <a:cubicBezTo>
                    <a:pt x="3934" y="12800"/>
                    <a:pt x="4773" y="12935"/>
                    <a:pt x="5570" y="12935"/>
                  </a:cubicBezTo>
                  <a:cubicBezTo>
                    <a:pt x="6466" y="12935"/>
                    <a:pt x="7309" y="12765"/>
                    <a:pt x="7890" y="12608"/>
                  </a:cubicBezTo>
                  <a:cubicBezTo>
                    <a:pt x="8281" y="12505"/>
                    <a:pt x="12241" y="11921"/>
                    <a:pt x="13550" y="11921"/>
                  </a:cubicBezTo>
                  <a:cubicBezTo>
                    <a:pt x="13696" y="11921"/>
                    <a:pt x="13810" y="11928"/>
                    <a:pt x="13881" y="11944"/>
                  </a:cubicBezTo>
                  <a:cubicBezTo>
                    <a:pt x="13931" y="11953"/>
                    <a:pt x="14054" y="11982"/>
                    <a:pt x="14196" y="11982"/>
                  </a:cubicBezTo>
                  <a:cubicBezTo>
                    <a:pt x="14445" y="11982"/>
                    <a:pt x="14754" y="11892"/>
                    <a:pt x="14841" y="11441"/>
                  </a:cubicBezTo>
                  <a:cubicBezTo>
                    <a:pt x="14910" y="10984"/>
                    <a:pt x="14430" y="10801"/>
                    <a:pt x="14338" y="10755"/>
                  </a:cubicBezTo>
                  <a:cubicBezTo>
                    <a:pt x="13886" y="10570"/>
                    <a:pt x="12868" y="10519"/>
                    <a:pt x="11885" y="10519"/>
                  </a:cubicBezTo>
                  <a:cubicBezTo>
                    <a:pt x="10685" y="10519"/>
                    <a:pt x="9536" y="10595"/>
                    <a:pt x="9536" y="10595"/>
                  </a:cubicBezTo>
                  <a:lnTo>
                    <a:pt x="9605" y="10344"/>
                  </a:lnTo>
                  <a:cubicBezTo>
                    <a:pt x="11000" y="10275"/>
                    <a:pt x="14041" y="9589"/>
                    <a:pt x="15322" y="9246"/>
                  </a:cubicBezTo>
                  <a:cubicBezTo>
                    <a:pt x="15504" y="9200"/>
                    <a:pt x="16739" y="8949"/>
                    <a:pt x="16694" y="8240"/>
                  </a:cubicBezTo>
                  <a:cubicBezTo>
                    <a:pt x="16671" y="7600"/>
                    <a:pt x="15779" y="7600"/>
                    <a:pt x="15230" y="7577"/>
                  </a:cubicBezTo>
                  <a:cubicBezTo>
                    <a:pt x="15195" y="7576"/>
                    <a:pt x="15159" y="7575"/>
                    <a:pt x="15122" y="7575"/>
                  </a:cubicBezTo>
                  <a:cubicBezTo>
                    <a:pt x="13414" y="7575"/>
                    <a:pt x="9559" y="8583"/>
                    <a:pt x="9559" y="8583"/>
                  </a:cubicBezTo>
                  <a:cubicBezTo>
                    <a:pt x="11251" y="8057"/>
                    <a:pt x="15116" y="5862"/>
                    <a:pt x="16168" y="5176"/>
                  </a:cubicBezTo>
                  <a:cubicBezTo>
                    <a:pt x="16876" y="4719"/>
                    <a:pt x="16922" y="4238"/>
                    <a:pt x="16808" y="3987"/>
                  </a:cubicBezTo>
                  <a:cubicBezTo>
                    <a:pt x="16754" y="3844"/>
                    <a:pt x="16547" y="3603"/>
                    <a:pt x="16164" y="3603"/>
                  </a:cubicBezTo>
                  <a:cubicBezTo>
                    <a:pt x="16057" y="3603"/>
                    <a:pt x="15936" y="3622"/>
                    <a:pt x="15802" y="3667"/>
                  </a:cubicBezTo>
                  <a:cubicBezTo>
                    <a:pt x="15436" y="3804"/>
                    <a:pt x="8576" y="6319"/>
                    <a:pt x="8576" y="6319"/>
                  </a:cubicBezTo>
                  <a:lnTo>
                    <a:pt x="8462" y="6136"/>
                  </a:lnTo>
                  <a:cubicBezTo>
                    <a:pt x="8462" y="6136"/>
                    <a:pt x="10268" y="4741"/>
                    <a:pt x="11274" y="3827"/>
                  </a:cubicBezTo>
                  <a:cubicBezTo>
                    <a:pt x="11937" y="3209"/>
                    <a:pt x="14361" y="1060"/>
                    <a:pt x="13446" y="191"/>
                  </a:cubicBezTo>
                  <a:cubicBezTo>
                    <a:pt x="13446" y="191"/>
                    <a:pt x="13307" y="1"/>
                    <a:pt x="13005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713225" y="3448841"/>
              <a:ext cx="452886" cy="569800"/>
            </a:xfrm>
            <a:custGeom>
              <a:avLst/>
              <a:gdLst/>
              <a:ahLst/>
              <a:cxnLst/>
              <a:rect l="l" t="t" r="r" b="b"/>
              <a:pathLst>
                <a:path w="17722" h="22297" extrusionOk="0">
                  <a:moveTo>
                    <a:pt x="11834" y="0"/>
                  </a:moveTo>
                  <a:cubicBezTo>
                    <a:pt x="11241" y="0"/>
                    <a:pt x="6187" y="142"/>
                    <a:pt x="3499" y="4895"/>
                  </a:cubicBezTo>
                  <a:cubicBezTo>
                    <a:pt x="0" y="11160"/>
                    <a:pt x="6014" y="22296"/>
                    <a:pt x="6014" y="22296"/>
                  </a:cubicBezTo>
                  <a:cubicBezTo>
                    <a:pt x="9718" y="19255"/>
                    <a:pt x="13629" y="16465"/>
                    <a:pt x="17722" y="13950"/>
                  </a:cubicBezTo>
                  <a:lnTo>
                    <a:pt x="11891" y="1"/>
                  </a:lnTo>
                  <a:cubicBezTo>
                    <a:pt x="11891" y="1"/>
                    <a:pt x="11871" y="0"/>
                    <a:pt x="11834" y="0"/>
                  </a:cubicBezTo>
                  <a:close/>
                </a:path>
              </a:pathLst>
            </a:custGeom>
            <a:solidFill>
              <a:srgbClr val="639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2253568" y="2898337"/>
              <a:ext cx="360581" cy="715923"/>
            </a:xfrm>
            <a:custGeom>
              <a:avLst/>
              <a:gdLst/>
              <a:ahLst/>
              <a:cxnLst/>
              <a:rect l="l" t="t" r="r" b="b"/>
              <a:pathLst>
                <a:path w="14110" h="28015" extrusionOk="0">
                  <a:moveTo>
                    <a:pt x="6383" y="1"/>
                  </a:moveTo>
                  <a:cubicBezTo>
                    <a:pt x="4794" y="1"/>
                    <a:pt x="3813" y="2589"/>
                    <a:pt x="2653" y="4736"/>
                  </a:cubicBezTo>
                  <a:cubicBezTo>
                    <a:pt x="1944" y="5994"/>
                    <a:pt x="1052" y="7137"/>
                    <a:pt x="0" y="8097"/>
                  </a:cubicBezTo>
                  <a:cubicBezTo>
                    <a:pt x="0" y="12305"/>
                    <a:pt x="2836" y="15415"/>
                    <a:pt x="3865" y="15964"/>
                  </a:cubicBezTo>
                  <a:cubicBezTo>
                    <a:pt x="4871" y="16490"/>
                    <a:pt x="3087" y="26414"/>
                    <a:pt x="3087" y="26414"/>
                  </a:cubicBezTo>
                  <a:lnTo>
                    <a:pt x="7706" y="28014"/>
                  </a:lnTo>
                  <a:cubicBezTo>
                    <a:pt x="12165" y="21703"/>
                    <a:pt x="14109" y="4073"/>
                    <a:pt x="7318" y="277"/>
                  </a:cubicBezTo>
                  <a:cubicBezTo>
                    <a:pt x="6983" y="87"/>
                    <a:pt x="6673" y="1"/>
                    <a:pt x="6383" y="1"/>
                  </a:cubicBezTo>
                  <a:close/>
                </a:path>
              </a:pathLst>
            </a:custGeom>
            <a:solidFill>
              <a:srgbClr val="750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596758" y="2920953"/>
              <a:ext cx="358230" cy="693307"/>
            </a:xfrm>
            <a:custGeom>
              <a:avLst/>
              <a:gdLst/>
              <a:ahLst/>
              <a:cxnLst/>
              <a:rect l="l" t="t" r="r" b="b"/>
              <a:pathLst>
                <a:path w="14018" h="27130" extrusionOk="0">
                  <a:moveTo>
                    <a:pt x="7493" y="0"/>
                  </a:moveTo>
                  <a:cubicBezTo>
                    <a:pt x="7357" y="0"/>
                    <a:pt x="7216" y="32"/>
                    <a:pt x="7066" y="101"/>
                  </a:cubicBezTo>
                  <a:cubicBezTo>
                    <a:pt x="0" y="3348"/>
                    <a:pt x="1761" y="20818"/>
                    <a:pt x="6243" y="27129"/>
                  </a:cubicBezTo>
                  <a:lnTo>
                    <a:pt x="10839" y="25529"/>
                  </a:lnTo>
                  <a:cubicBezTo>
                    <a:pt x="10839" y="25529"/>
                    <a:pt x="9056" y="15605"/>
                    <a:pt x="10085" y="15079"/>
                  </a:cubicBezTo>
                  <a:cubicBezTo>
                    <a:pt x="11114" y="14530"/>
                    <a:pt x="14018" y="10734"/>
                    <a:pt x="14018" y="6549"/>
                  </a:cubicBezTo>
                  <a:cubicBezTo>
                    <a:pt x="12646" y="5932"/>
                    <a:pt x="11457" y="5017"/>
                    <a:pt x="10519" y="3851"/>
                  </a:cubicBezTo>
                  <a:cubicBezTo>
                    <a:pt x="9351" y="2376"/>
                    <a:pt x="8660" y="0"/>
                    <a:pt x="7493" y="0"/>
                  </a:cubicBezTo>
                  <a:close/>
                </a:path>
              </a:pathLst>
            </a:custGeom>
            <a:solidFill>
              <a:srgbClr val="750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837510" y="1687801"/>
              <a:ext cx="416802" cy="267586"/>
            </a:xfrm>
            <a:custGeom>
              <a:avLst/>
              <a:gdLst/>
              <a:ahLst/>
              <a:cxnLst/>
              <a:rect l="l" t="t" r="r" b="b"/>
              <a:pathLst>
                <a:path w="16310" h="10471" extrusionOk="0">
                  <a:moveTo>
                    <a:pt x="5891" y="1"/>
                  </a:moveTo>
                  <a:cubicBezTo>
                    <a:pt x="515" y="1"/>
                    <a:pt x="0" y="6601"/>
                    <a:pt x="0" y="6601"/>
                  </a:cubicBezTo>
                  <a:lnTo>
                    <a:pt x="6495" y="5824"/>
                  </a:lnTo>
                  <a:cubicBezTo>
                    <a:pt x="5900" y="2691"/>
                    <a:pt x="7112" y="2371"/>
                    <a:pt x="7112" y="2371"/>
                  </a:cubicBezTo>
                  <a:lnTo>
                    <a:pt x="7112" y="2371"/>
                  </a:lnTo>
                  <a:cubicBezTo>
                    <a:pt x="6998" y="3652"/>
                    <a:pt x="7569" y="4886"/>
                    <a:pt x="8621" y="5641"/>
                  </a:cubicBezTo>
                  <a:lnTo>
                    <a:pt x="11411" y="5344"/>
                  </a:lnTo>
                  <a:cubicBezTo>
                    <a:pt x="10405" y="4589"/>
                    <a:pt x="10793" y="2371"/>
                    <a:pt x="10793" y="2371"/>
                  </a:cubicBezTo>
                  <a:lnTo>
                    <a:pt x="10793" y="2371"/>
                  </a:lnTo>
                  <a:cubicBezTo>
                    <a:pt x="12417" y="4017"/>
                    <a:pt x="13446" y="10306"/>
                    <a:pt x="14887" y="10466"/>
                  </a:cubicBezTo>
                  <a:cubicBezTo>
                    <a:pt x="14913" y="10469"/>
                    <a:pt x="14938" y="10470"/>
                    <a:pt x="14963" y="10470"/>
                  </a:cubicBezTo>
                  <a:cubicBezTo>
                    <a:pt x="16310" y="10470"/>
                    <a:pt x="15847" y="6304"/>
                    <a:pt x="15847" y="6304"/>
                  </a:cubicBezTo>
                  <a:cubicBezTo>
                    <a:pt x="15847" y="6304"/>
                    <a:pt x="13057" y="885"/>
                    <a:pt x="6815" y="62"/>
                  </a:cubicBezTo>
                  <a:cubicBezTo>
                    <a:pt x="6492" y="20"/>
                    <a:pt x="6184" y="1"/>
                    <a:pt x="5891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2590150" y="1940053"/>
              <a:ext cx="125092" cy="160128"/>
            </a:xfrm>
            <a:custGeom>
              <a:avLst/>
              <a:gdLst/>
              <a:ahLst/>
              <a:cxnLst/>
              <a:rect l="l" t="t" r="r" b="b"/>
              <a:pathLst>
                <a:path w="4895" h="6266" extrusionOk="0">
                  <a:moveTo>
                    <a:pt x="3202" y="0"/>
                  </a:moveTo>
                  <a:lnTo>
                    <a:pt x="1" y="3933"/>
                  </a:lnTo>
                  <a:cubicBezTo>
                    <a:pt x="1487" y="6014"/>
                    <a:pt x="3202" y="6266"/>
                    <a:pt x="3202" y="6266"/>
                  </a:cubicBezTo>
                  <a:lnTo>
                    <a:pt x="4894" y="595"/>
                  </a:lnTo>
                  <a:lnTo>
                    <a:pt x="3202" y="0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2632239" y="1899166"/>
              <a:ext cx="77151" cy="124248"/>
            </a:xfrm>
            <a:custGeom>
              <a:avLst/>
              <a:gdLst/>
              <a:ahLst/>
              <a:cxnLst/>
              <a:rect l="l" t="t" r="r" b="b"/>
              <a:pathLst>
                <a:path w="3019" h="4862" extrusionOk="0">
                  <a:moveTo>
                    <a:pt x="954" y="0"/>
                  </a:moveTo>
                  <a:cubicBezTo>
                    <a:pt x="876" y="0"/>
                    <a:pt x="795" y="15"/>
                    <a:pt x="709" y="45"/>
                  </a:cubicBezTo>
                  <a:cubicBezTo>
                    <a:pt x="0" y="274"/>
                    <a:pt x="320" y="1349"/>
                    <a:pt x="755" y="2675"/>
                  </a:cubicBezTo>
                  <a:cubicBezTo>
                    <a:pt x="1167" y="3870"/>
                    <a:pt x="1523" y="4861"/>
                    <a:pt x="2108" y="4861"/>
                  </a:cubicBezTo>
                  <a:cubicBezTo>
                    <a:pt x="2173" y="4861"/>
                    <a:pt x="2240" y="4849"/>
                    <a:pt x="2310" y="4825"/>
                  </a:cubicBezTo>
                  <a:cubicBezTo>
                    <a:pt x="3018" y="4596"/>
                    <a:pt x="2698" y="3270"/>
                    <a:pt x="2264" y="1943"/>
                  </a:cubicBezTo>
                  <a:cubicBezTo>
                    <a:pt x="1882" y="777"/>
                    <a:pt x="1518" y="0"/>
                    <a:pt x="954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2665537" y="1882402"/>
              <a:ext cx="77151" cy="124504"/>
            </a:xfrm>
            <a:custGeom>
              <a:avLst/>
              <a:gdLst/>
              <a:ahLst/>
              <a:cxnLst/>
              <a:rect l="l" t="t" r="r" b="b"/>
              <a:pathLst>
                <a:path w="3019" h="4872" extrusionOk="0">
                  <a:moveTo>
                    <a:pt x="937" y="0"/>
                  </a:moveTo>
                  <a:cubicBezTo>
                    <a:pt x="864" y="0"/>
                    <a:pt x="789" y="13"/>
                    <a:pt x="709" y="38"/>
                  </a:cubicBezTo>
                  <a:cubicBezTo>
                    <a:pt x="0" y="290"/>
                    <a:pt x="321" y="1365"/>
                    <a:pt x="778" y="2691"/>
                  </a:cubicBezTo>
                  <a:cubicBezTo>
                    <a:pt x="1172" y="3894"/>
                    <a:pt x="1529" y="4872"/>
                    <a:pt x="2121" y="4872"/>
                  </a:cubicBezTo>
                  <a:cubicBezTo>
                    <a:pt x="2181" y="4872"/>
                    <a:pt x="2244" y="4861"/>
                    <a:pt x="2310" y="4840"/>
                  </a:cubicBezTo>
                  <a:cubicBezTo>
                    <a:pt x="3019" y="4589"/>
                    <a:pt x="2699" y="3285"/>
                    <a:pt x="2264" y="1959"/>
                  </a:cubicBezTo>
                  <a:cubicBezTo>
                    <a:pt x="1878" y="781"/>
                    <a:pt x="1511" y="0"/>
                    <a:pt x="937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2706450" y="1881507"/>
              <a:ext cx="72474" cy="110883"/>
            </a:xfrm>
            <a:custGeom>
              <a:avLst/>
              <a:gdLst/>
              <a:ahLst/>
              <a:cxnLst/>
              <a:rect l="l" t="t" r="r" b="b"/>
              <a:pathLst>
                <a:path w="2836" h="4339" extrusionOk="0">
                  <a:moveTo>
                    <a:pt x="975" y="1"/>
                  </a:moveTo>
                  <a:cubicBezTo>
                    <a:pt x="892" y="1"/>
                    <a:pt x="803" y="17"/>
                    <a:pt x="709" y="50"/>
                  </a:cubicBezTo>
                  <a:cubicBezTo>
                    <a:pt x="0" y="279"/>
                    <a:pt x="274" y="1239"/>
                    <a:pt x="663" y="2429"/>
                  </a:cubicBezTo>
                  <a:cubicBezTo>
                    <a:pt x="1033" y="3476"/>
                    <a:pt x="1347" y="4338"/>
                    <a:pt x="1920" y="4338"/>
                  </a:cubicBezTo>
                  <a:cubicBezTo>
                    <a:pt x="1986" y="4338"/>
                    <a:pt x="2054" y="4327"/>
                    <a:pt x="2127" y="4304"/>
                  </a:cubicBezTo>
                  <a:cubicBezTo>
                    <a:pt x="2836" y="4052"/>
                    <a:pt x="2584" y="2886"/>
                    <a:pt x="2172" y="1697"/>
                  </a:cubicBezTo>
                  <a:cubicBezTo>
                    <a:pt x="1855" y="686"/>
                    <a:pt x="1521" y="1"/>
                    <a:pt x="975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2753190" y="1899549"/>
              <a:ext cx="54943" cy="113796"/>
            </a:xfrm>
            <a:custGeom>
              <a:avLst/>
              <a:gdLst/>
              <a:ahLst/>
              <a:cxnLst/>
              <a:rect l="l" t="t" r="r" b="b"/>
              <a:pathLst>
                <a:path w="2150" h="4453" extrusionOk="0">
                  <a:moveTo>
                    <a:pt x="871" y="0"/>
                  </a:moveTo>
                  <a:cubicBezTo>
                    <a:pt x="834" y="0"/>
                    <a:pt x="795" y="3"/>
                    <a:pt x="755" y="8"/>
                  </a:cubicBezTo>
                  <a:cubicBezTo>
                    <a:pt x="0" y="122"/>
                    <a:pt x="115" y="1105"/>
                    <a:pt x="298" y="2340"/>
                  </a:cubicBezTo>
                  <a:cubicBezTo>
                    <a:pt x="471" y="3509"/>
                    <a:pt x="644" y="4453"/>
                    <a:pt x="1283" y="4453"/>
                  </a:cubicBezTo>
                  <a:cubicBezTo>
                    <a:pt x="1319" y="4453"/>
                    <a:pt x="1356" y="4450"/>
                    <a:pt x="1395" y="4444"/>
                  </a:cubicBezTo>
                  <a:cubicBezTo>
                    <a:pt x="2150" y="4329"/>
                    <a:pt x="2081" y="3117"/>
                    <a:pt x="1898" y="1905"/>
                  </a:cubicBezTo>
                  <a:cubicBezTo>
                    <a:pt x="1725" y="738"/>
                    <a:pt x="1512" y="0"/>
                    <a:pt x="871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2590150" y="1942865"/>
              <a:ext cx="181773" cy="200556"/>
            </a:xfrm>
            <a:custGeom>
              <a:avLst/>
              <a:gdLst/>
              <a:ahLst/>
              <a:cxnLst/>
              <a:rect l="l" t="t" r="r" b="b"/>
              <a:pathLst>
                <a:path w="7113" h="7848" extrusionOk="0">
                  <a:moveTo>
                    <a:pt x="1964" y="1"/>
                  </a:moveTo>
                  <a:cubicBezTo>
                    <a:pt x="1919" y="1"/>
                    <a:pt x="1867" y="9"/>
                    <a:pt x="1807" y="28"/>
                  </a:cubicBezTo>
                  <a:cubicBezTo>
                    <a:pt x="755" y="371"/>
                    <a:pt x="1" y="5493"/>
                    <a:pt x="4643" y="7848"/>
                  </a:cubicBezTo>
                  <a:cubicBezTo>
                    <a:pt x="4643" y="7848"/>
                    <a:pt x="7112" y="6179"/>
                    <a:pt x="2722" y="3183"/>
                  </a:cubicBezTo>
                  <a:cubicBezTo>
                    <a:pt x="1579" y="2385"/>
                    <a:pt x="2714" y="1"/>
                    <a:pt x="1964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2669549" y="1907292"/>
              <a:ext cx="60284" cy="115943"/>
            </a:xfrm>
            <a:custGeom>
              <a:avLst/>
              <a:gdLst/>
              <a:ahLst/>
              <a:cxnLst/>
              <a:rect l="l" t="t" r="r" b="b"/>
              <a:pathLst>
                <a:path w="2359" h="4537" extrusionOk="0">
                  <a:moveTo>
                    <a:pt x="152" y="0"/>
                  </a:moveTo>
                  <a:cubicBezTo>
                    <a:pt x="78" y="0"/>
                    <a:pt x="1" y="81"/>
                    <a:pt x="49" y="162"/>
                  </a:cubicBezTo>
                  <a:cubicBezTo>
                    <a:pt x="438" y="894"/>
                    <a:pt x="2061" y="3775"/>
                    <a:pt x="964" y="4346"/>
                  </a:cubicBezTo>
                  <a:cubicBezTo>
                    <a:pt x="862" y="4387"/>
                    <a:pt x="942" y="4537"/>
                    <a:pt x="1025" y="4537"/>
                  </a:cubicBezTo>
                  <a:cubicBezTo>
                    <a:pt x="1035" y="4537"/>
                    <a:pt x="1045" y="4534"/>
                    <a:pt x="1055" y="4529"/>
                  </a:cubicBezTo>
                  <a:cubicBezTo>
                    <a:pt x="2359" y="3843"/>
                    <a:pt x="667" y="894"/>
                    <a:pt x="232" y="48"/>
                  </a:cubicBezTo>
                  <a:cubicBezTo>
                    <a:pt x="212" y="14"/>
                    <a:pt x="182" y="0"/>
                    <a:pt x="152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709875" y="1903203"/>
              <a:ext cx="47430" cy="102782"/>
            </a:xfrm>
            <a:custGeom>
              <a:avLst/>
              <a:gdLst/>
              <a:ahLst/>
              <a:cxnLst/>
              <a:rect l="l" t="t" r="r" b="b"/>
              <a:pathLst>
                <a:path w="1856" h="4022" extrusionOk="0">
                  <a:moveTo>
                    <a:pt x="151" y="0"/>
                  </a:moveTo>
                  <a:cubicBezTo>
                    <a:pt x="78" y="0"/>
                    <a:pt x="0" y="81"/>
                    <a:pt x="49" y="162"/>
                  </a:cubicBezTo>
                  <a:cubicBezTo>
                    <a:pt x="483" y="962"/>
                    <a:pt x="1604" y="3089"/>
                    <a:pt x="689" y="3843"/>
                  </a:cubicBezTo>
                  <a:cubicBezTo>
                    <a:pt x="596" y="3918"/>
                    <a:pt x="669" y="4022"/>
                    <a:pt x="761" y="4022"/>
                  </a:cubicBezTo>
                  <a:cubicBezTo>
                    <a:pt x="783" y="4022"/>
                    <a:pt x="805" y="4016"/>
                    <a:pt x="826" y="4003"/>
                  </a:cubicBezTo>
                  <a:cubicBezTo>
                    <a:pt x="1855" y="3134"/>
                    <a:pt x="712" y="962"/>
                    <a:pt x="232" y="47"/>
                  </a:cubicBezTo>
                  <a:cubicBezTo>
                    <a:pt x="212" y="14"/>
                    <a:pt x="182" y="0"/>
                    <a:pt x="151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2754826" y="1911815"/>
              <a:ext cx="32864" cy="79910"/>
            </a:xfrm>
            <a:custGeom>
              <a:avLst/>
              <a:gdLst/>
              <a:ahLst/>
              <a:cxnLst/>
              <a:rect l="l" t="t" r="r" b="b"/>
              <a:pathLst>
                <a:path w="1286" h="3127" extrusionOk="0">
                  <a:moveTo>
                    <a:pt x="130" y="0"/>
                  </a:moveTo>
                  <a:cubicBezTo>
                    <a:pt x="65" y="0"/>
                    <a:pt x="0" y="53"/>
                    <a:pt x="28" y="122"/>
                  </a:cubicBezTo>
                  <a:lnTo>
                    <a:pt x="51" y="122"/>
                  </a:lnTo>
                  <a:cubicBezTo>
                    <a:pt x="279" y="694"/>
                    <a:pt x="1034" y="2523"/>
                    <a:pt x="325" y="2935"/>
                  </a:cubicBezTo>
                  <a:cubicBezTo>
                    <a:pt x="246" y="3014"/>
                    <a:pt x="304" y="3127"/>
                    <a:pt x="394" y="3127"/>
                  </a:cubicBezTo>
                  <a:cubicBezTo>
                    <a:pt x="409" y="3127"/>
                    <a:pt x="424" y="3124"/>
                    <a:pt x="439" y="3118"/>
                  </a:cubicBezTo>
                  <a:cubicBezTo>
                    <a:pt x="1286" y="2615"/>
                    <a:pt x="508" y="739"/>
                    <a:pt x="234" y="76"/>
                  </a:cubicBezTo>
                  <a:cubicBezTo>
                    <a:pt x="216" y="22"/>
                    <a:pt x="173" y="0"/>
                    <a:pt x="130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2777493" y="1910640"/>
              <a:ext cx="43060" cy="85839"/>
            </a:xfrm>
            <a:custGeom>
              <a:avLst/>
              <a:gdLst/>
              <a:ahLst/>
              <a:cxnLst/>
              <a:rect l="l" t="t" r="r" b="b"/>
              <a:pathLst>
                <a:path w="1685" h="3359" extrusionOk="0">
                  <a:moveTo>
                    <a:pt x="633" y="1"/>
                  </a:moveTo>
                  <a:cubicBezTo>
                    <a:pt x="573" y="1"/>
                    <a:pt x="508" y="53"/>
                    <a:pt x="536" y="122"/>
                  </a:cubicBezTo>
                  <a:cubicBezTo>
                    <a:pt x="725" y="754"/>
                    <a:pt x="1399" y="3128"/>
                    <a:pt x="453" y="3128"/>
                  </a:cubicBezTo>
                  <a:cubicBezTo>
                    <a:pt x="371" y="3128"/>
                    <a:pt x="277" y="3110"/>
                    <a:pt x="170" y="3072"/>
                  </a:cubicBezTo>
                  <a:cubicBezTo>
                    <a:pt x="156" y="3068"/>
                    <a:pt x="144" y="3066"/>
                    <a:pt x="132" y="3066"/>
                  </a:cubicBezTo>
                  <a:cubicBezTo>
                    <a:pt x="25" y="3066"/>
                    <a:pt x="0" y="3237"/>
                    <a:pt x="124" y="3278"/>
                  </a:cubicBezTo>
                  <a:cubicBezTo>
                    <a:pt x="277" y="3333"/>
                    <a:pt x="410" y="3359"/>
                    <a:pt x="524" y="3359"/>
                  </a:cubicBezTo>
                  <a:cubicBezTo>
                    <a:pt x="1685" y="3359"/>
                    <a:pt x="927" y="722"/>
                    <a:pt x="719" y="77"/>
                  </a:cubicBezTo>
                  <a:cubicBezTo>
                    <a:pt x="710" y="23"/>
                    <a:pt x="672" y="1"/>
                    <a:pt x="633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619027" y="1940309"/>
              <a:ext cx="126804" cy="157112"/>
            </a:xfrm>
            <a:custGeom>
              <a:avLst/>
              <a:gdLst/>
              <a:ahLst/>
              <a:cxnLst/>
              <a:rect l="l" t="t" r="r" b="b"/>
              <a:pathLst>
                <a:path w="4962" h="6148" extrusionOk="0">
                  <a:moveTo>
                    <a:pt x="859" y="0"/>
                  </a:moveTo>
                  <a:cubicBezTo>
                    <a:pt x="550" y="0"/>
                    <a:pt x="139" y="374"/>
                    <a:pt x="14" y="791"/>
                  </a:cubicBezTo>
                  <a:cubicBezTo>
                    <a:pt x="1" y="870"/>
                    <a:pt x="57" y="919"/>
                    <a:pt x="115" y="919"/>
                  </a:cubicBezTo>
                  <a:cubicBezTo>
                    <a:pt x="157" y="919"/>
                    <a:pt x="201" y="894"/>
                    <a:pt x="220" y="836"/>
                  </a:cubicBezTo>
                  <a:lnTo>
                    <a:pt x="220" y="859"/>
                  </a:lnTo>
                  <a:cubicBezTo>
                    <a:pt x="298" y="613"/>
                    <a:pt x="436" y="511"/>
                    <a:pt x="574" y="511"/>
                  </a:cubicBezTo>
                  <a:cubicBezTo>
                    <a:pt x="755" y="511"/>
                    <a:pt x="935" y="690"/>
                    <a:pt x="974" y="951"/>
                  </a:cubicBezTo>
                  <a:cubicBezTo>
                    <a:pt x="951" y="1134"/>
                    <a:pt x="929" y="1294"/>
                    <a:pt x="883" y="1477"/>
                  </a:cubicBezTo>
                  <a:cubicBezTo>
                    <a:pt x="791" y="2003"/>
                    <a:pt x="906" y="2529"/>
                    <a:pt x="1180" y="2986"/>
                  </a:cubicBezTo>
                  <a:cubicBezTo>
                    <a:pt x="2095" y="4312"/>
                    <a:pt x="4038" y="4495"/>
                    <a:pt x="4747" y="6096"/>
                  </a:cubicBezTo>
                  <a:cubicBezTo>
                    <a:pt x="4762" y="6132"/>
                    <a:pt x="4790" y="6148"/>
                    <a:pt x="4820" y="6148"/>
                  </a:cubicBezTo>
                  <a:cubicBezTo>
                    <a:pt x="4886" y="6148"/>
                    <a:pt x="4961" y="6075"/>
                    <a:pt x="4930" y="5981"/>
                  </a:cubicBezTo>
                  <a:cubicBezTo>
                    <a:pt x="4519" y="5067"/>
                    <a:pt x="3695" y="4564"/>
                    <a:pt x="2872" y="4038"/>
                  </a:cubicBezTo>
                  <a:cubicBezTo>
                    <a:pt x="2049" y="3512"/>
                    <a:pt x="1112" y="2986"/>
                    <a:pt x="1066" y="1888"/>
                  </a:cubicBezTo>
                  <a:cubicBezTo>
                    <a:pt x="1043" y="1431"/>
                    <a:pt x="1249" y="996"/>
                    <a:pt x="1226" y="562"/>
                  </a:cubicBezTo>
                  <a:cubicBezTo>
                    <a:pt x="1217" y="157"/>
                    <a:pt x="1059" y="0"/>
                    <a:pt x="859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322682" y="1959731"/>
              <a:ext cx="261428" cy="336227"/>
            </a:xfrm>
            <a:custGeom>
              <a:avLst/>
              <a:gdLst/>
              <a:ahLst/>
              <a:cxnLst/>
              <a:rect l="l" t="t" r="r" b="b"/>
              <a:pathLst>
                <a:path w="10230" h="13157" extrusionOk="0">
                  <a:moveTo>
                    <a:pt x="4410" y="1"/>
                  </a:moveTo>
                  <a:cubicBezTo>
                    <a:pt x="3297" y="1"/>
                    <a:pt x="2296" y="467"/>
                    <a:pt x="1899" y="1426"/>
                  </a:cubicBezTo>
                  <a:cubicBezTo>
                    <a:pt x="298" y="5290"/>
                    <a:pt x="1922" y="6319"/>
                    <a:pt x="1922" y="6319"/>
                  </a:cubicBezTo>
                  <a:lnTo>
                    <a:pt x="1" y="11807"/>
                  </a:lnTo>
                  <a:lnTo>
                    <a:pt x="6266" y="13156"/>
                  </a:lnTo>
                  <a:lnTo>
                    <a:pt x="7730" y="7348"/>
                  </a:lnTo>
                  <a:cubicBezTo>
                    <a:pt x="10229" y="2557"/>
                    <a:pt x="7015" y="1"/>
                    <a:pt x="4410" y="1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448923" y="1972202"/>
              <a:ext cx="132094" cy="158952"/>
            </a:xfrm>
            <a:custGeom>
              <a:avLst/>
              <a:gdLst/>
              <a:ahLst/>
              <a:cxnLst/>
              <a:rect l="l" t="t" r="r" b="b"/>
              <a:pathLst>
                <a:path w="5169" h="6220" extrusionOk="0">
                  <a:moveTo>
                    <a:pt x="1624" y="0"/>
                  </a:moveTo>
                  <a:lnTo>
                    <a:pt x="0" y="755"/>
                  </a:lnTo>
                  <a:lnTo>
                    <a:pt x="2218" y="6220"/>
                  </a:lnTo>
                  <a:cubicBezTo>
                    <a:pt x="2218" y="6220"/>
                    <a:pt x="3887" y="5808"/>
                    <a:pt x="5168" y="3590"/>
                  </a:cubicBezTo>
                  <a:lnTo>
                    <a:pt x="1624" y="0"/>
                  </a:ln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460014" y="1929627"/>
              <a:ext cx="66060" cy="126651"/>
            </a:xfrm>
            <a:custGeom>
              <a:avLst/>
              <a:gdLst/>
              <a:ahLst/>
              <a:cxnLst/>
              <a:rect l="l" t="t" r="r" b="b"/>
              <a:pathLst>
                <a:path w="2585" h="4956" extrusionOk="0">
                  <a:moveTo>
                    <a:pt x="1683" y="0"/>
                  </a:moveTo>
                  <a:cubicBezTo>
                    <a:pt x="1069" y="0"/>
                    <a:pt x="777" y="817"/>
                    <a:pt x="504" y="2078"/>
                  </a:cubicBezTo>
                  <a:cubicBezTo>
                    <a:pt x="184" y="3427"/>
                    <a:pt x="1" y="4776"/>
                    <a:pt x="732" y="4936"/>
                  </a:cubicBezTo>
                  <a:cubicBezTo>
                    <a:pt x="786" y="4949"/>
                    <a:pt x="838" y="4956"/>
                    <a:pt x="887" y="4956"/>
                  </a:cubicBezTo>
                  <a:cubicBezTo>
                    <a:pt x="1508" y="4956"/>
                    <a:pt x="1783" y="3920"/>
                    <a:pt x="2059" y="2649"/>
                  </a:cubicBezTo>
                  <a:cubicBezTo>
                    <a:pt x="2379" y="1300"/>
                    <a:pt x="2585" y="180"/>
                    <a:pt x="1853" y="20"/>
                  </a:cubicBezTo>
                  <a:cubicBezTo>
                    <a:pt x="1793" y="7"/>
                    <a:pt x="1737" y="0"/>
                    <a:pt x="1683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424953" y="1916185"/>
              <a:ext cx="66060" cy="126651"/>
            </a:xfrm>
            <a:custGeom>
              <a:avLst/>
              <a:gdLst/>
              <a:ahLst/>
              <a:cxnLst/>
              <a:rect l="l" t="t" r="r" b="b"/>
              <a:pathLst>
                <a:path w="2585" h="4956" extrusionOk="0">
                  <a:moveTo>
                    <a:pt x="1683" y="0"/>
                  </a:moveTo>
                  <a:cubicBezTo>
                    <a:pt x="1073" y="0"/>
                    <a:pt x="798" y="817"/>
                    <a:pt x="504" y="2078"/>
                  </a:cubicBezTo>
                  <a:cubicBezTo>
                    <a:pt x="184" y="3427"/>
                    <a:pt x="1" y="4776"/>
                    <a:pt x="732" y="4936"/>
                  </a:cubicBezTo>
                  <a:cubicBezTo>
                    <a:pt x="786" y="4949"/>
                    <a:pt x="838" y="4956"/>
                    <a:pt x="887" y="4956"/>
                  </a:cubicBezTo>
                  <a:cubicBezTo>
                    <a:pt x="1505" y="4956"/>
                    <a:pt x="1762" y="3920"/>
                    <a:pt x="2059" y="2649"/>
                  </a:cubicBezTo>
                  <a:cubicBezTo>
                    <a:pt x="2379" y="1300"/>
                    <a:pt x="2585" y="180"/>
                    <a:pt x="1853" y="20"/>
                  </a:cubicBezTo>
                  <a:cubicBezTo>
                    <a:pt x="1793" y="7"/>
                    <a:pt x="1737" y="0"/>
                    <a:pt x="1683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387566" y="1919635"/>
              <a:ext cx="63121" cy="112161"/>
            </a:xfrm>
            <a:custGeom>
              <a:avLst/>
              <a:gdLst/>
              <a:ahLst/>
              <a:cxnLst/>
              <a:rect l="l" t="t" r="r" b="b"/>
              <a:pathLst>
                <a:path w="2470" h="4389" extrusionOk="0">
                  <a:moveTo>
                    <a:pt x="1547" y="0"/>
                  </a:moveTo>
                  <a:cubicBezTo>
                    <a:pt x="952" y="0"/>
                    <a:pt x="684" y="705"/>
                    <a:pt x="435" y="1805"/>
                  </a:cubicBezTo>
                  <a:cubicBezTo>
                    <a:pt x="137" y="2995"/>
                    <a:pt x="0" y="4206"/>
                    <a:pt x="732" y="4367"/>
                  </a:cubicBezTo>
                  <a:cubicBezTo>
                    <a:pt x="791" y="4381"/>
                    <a:pt x="848" y="4389"/>
                    <a:pt x="901" y="4389"/>
                  </a:cubicBezTo>
                  <a:cubicBezTo>
                    <a:pt x="1508" y="4389"/>
                    <a:pt x="1760" y="3470"/>
                    <a:pt x="2012" y="2377"/>
                  </a:cubicBezTo>
                  <a:cubicBezTo>
                    <a:pt x="2287" y="1188"/>
                    <a:pt x="2470" y="182"/>
                    <a:pt x="1738" y="22"/>
                  </a:cubicBezTo>
                  <a:cubicBezTo>
                    <a:pt x="1671" y="7"/>
                    <a:pt x="1608" y="0"/>
                    <a:pt x="1547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1360094" y="1941178"/>
              <a:ext cx="45028" cy="114640"/>
            </a:xfrm>
            <a:custGeom>
              <a:avLst/>
              <a:gdLst/>
              <a:ahLst/>
              <a:cxnLst/>
              <a:rect l="l" t="t" r="r" b="b"/>
              <a:pathLst>
                <a:path w="1762" h="4486" extrusionOk="0">
                  <a:moveTo>
                    <a:pt x="971" y="0"/>
                  </a:moveTo>
                  <a:cubicBezTo>
                    <a:pt x="266" y="0"/>
                    <a:pt x="113" y="812"/>
                    <a:pt x="46" y="2014"/>
                  </a:cubicBezTo>
                  <a:cubicBezTo>
                    <a:pt x="0" y="3249"/>
                    <a:pt x="46" y="4461"/>
                    <a:pt x="801" y="4484"/>
                  </a:cubicBezTo>
                  <a:cubicBezTo>
                    <a:pt x="817" y="4485"/>
                    <a:pt x="834" y="4485"/>
                    <a:pt x="849" y="4485"/>
                  </a:cubicBezTo>
                  <a:cubicBezTo>
                    <a:pt x="1559" y="4485"/>
                    <a:pt x="1648" y="3496"/>
                    <a:pt x="1693" y="2289"/>
                  </a:cubicBezTo>
                  <a:cubicBezTo>
                    <a:pt x="1761" y="1054"/>
                    <a:pt x="1761" y="48"/>
                    <a:pt x="1029" y="2"/>
                  </a:cubicBezTo>
                  <a:cubicBezTo>
                    <a:pt x="1009" y="1"/>
                    <a:pt x="990" y="0"/>
                    <a:pt x="971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1406246" y="1971307"/>
              <a:ext cx="178859" cy="206612"/>
            </a:xfrm>
            <a:custGeom>
              <a:avLst/>
              <a:gdLst/>
              <a:ahLst/>
              <a:cxnLst/>
              <a:rect l="l" t="t" r="r" b="b"/>
              <a:pathLst>
                <a:path w="6999" h="8085" extrusionOk="0">
                  <a:moveTo>
                    <a:pt x="4551" y="0"/>
                  </a:moveTo>
                  <a:cubicBezTo>
                    <a:pt x="3713" y="0"/>
                    <a:pt x="5148" y="2336"/>
                    <a:pt x="4071" y="3236"/>
                  </a:cubicBezTo>
                  <a:cubicBezTo>
                    <a:pt x="1" y="6666"/>
                    <a:pt x="2608" y="8084"/>
                    <a:pt x="2608" y="8084"/>
                  </a:cubicBezTo>
                  <a:cubicBezTo>
                    <a:pt x="6998" y="5294"/>
                    <a:pt x="5763" y="218"/>
                    <a:pt x="4666" y="12"/>
                  </a:cubicBezTo>
                  <a:cubicBezTo>
                    <a:pt x="4623" y="4"/>
                    <a:pt x="4585" y="0"/>
                    <a:pt x="4551" y="0"/>
                  </a:cubicBezTo>
                  <a:close/>
                </a:path>
              </a:pathLst>
            </a:custGeom>
            <a:solidFill>
              <a:srgbClr val="CE7F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438394" y="1939568"/>
              <a:ext cx="50778" cy="117553"/>
            </a:xfrm>
            <a:custGeom>
              <a:avLst/>
              <a:gdLst/>
              <a:ahLst/>
              <a:cxnLst/>
              <a:rect l="l" t="t" r="r" b="b"/>
              <a:pathLst>
                <a:path w="1987" h="4600" extrusionOk="0">
                  <a:moveTo>
                    <a:pt x="1862" y="0"/>
                  </a:moveTo>
                  <a:cubicBezTo>
                    <a:pt x="1821" y="0"/>
                    <a:pt x="1779" y="21"/>
                    <a:pt x="1761" y="65"/>
                  </a:cubicBezTo>
                  <a:cubicBezTo>
                    <a:pt x="1395" y="934"/>
                    <a:pt x="1" y="4044"/>
                    <a:pt x="1373" y="4593"/>
                  </a:cubicBezTo>
                  <a:cubicBezTo>
                    <a:pt x="1386" y="4597"/>
                    <a:pt x="1399" y="4599"/>
                    <a:pt x="1411" y="4599"/>
                  </a:cubicBezTo>
                  <a:cubicBezTo>
                    <a:pt x="1517" y="4599"/>
                    <a:pt x="1544" y="4428"/>
                    <a:pt x="1441" y="4387"/>
                  </a:cubicBezTo>
                  <a:cubicBezTo>
                    <a:pt x="321" y="3930"/>
                    <a:pt x="1647" y="888"/>
                    <a:pt x="1944" y="134"/>
                  </a:cubicBezTo>
                  <a:cubicBezTo>
                    <a:pt x="1986" y="50"/>
                    <a:pt x="1926" y="0"/>
                    <a:pt x="1862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409185" y="1939261"/>
              <a:ext cx="39304" cy="104060"/>
            </a:xfrm>
            <a:custGeom>
              <a:avLst/>
              <a:gdLst/>
              <a:ahLst/>
              <a:cxnLst/>
              <a:rect l="l" t="t" r="r" b="b"/>
              <a:pathLst>
                <a:path w="1538" h="4072" extrusionOk="0">
                  <a:moveTo>
                    <a:pt x="1407" y="1"/>
                  </a:moveTo>
                  <a:cubicBezTo>
                    <a:pt x="1364" y="1"/>
                    <a:pt x="1322" y="23"/>
                    <a:pt x="1304" y="77"/>
                  </a:cubicBezTo>
                  <a:cubicBezTo>
                    <a:pt x="915" y="1015"/>
                    <a:pt x="0" y="3301"/>
                    <a:pt x="1121" y="4056"/>
                  </a:cubicBezTo>
                  <a:cubicBezTo>
                    <a:pt x="1135" y="4066"/>
                    <a:pt x="1149" y="4071"/>
                    <a:pt x="1164" y="4071"/>
                  </a:cubicBezTo>
                  <a:cubicBezTo>
                    <a:pt x="1242" y="4071"/>
                    <a:pt x="1309" y="3931"/>
                    <a:pt x="1212" y="3873"/>
                  </a:cubicBezTo>
                  <a:cubicBezTo>
                    <a:pt x="229" y="3210"/>
                    <a:pt x="1144" y="992"/>
                    <a:pt x="1509" y="123"/>
                  </a:cubicBezTo>
                  <a:cubicBezTo>
                    <a:pt x="1537" y="53"/>
                    <a:pt x="1472" y="1"/>
                    <a:pt x="1407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378213" y="1951962"/>
              <a:ext cx="28213" cy="80243"/>
            </a:xfrm>
            <a:custGeom>
              <a:avLst/>
              <a:gdLst/>
              <a:ahLst/>
              <a:cxnLst/>
              <a:rect l="l" t="t" r="r" b="b"/>
              <a:pathLst>
                <a:path w="1104" h="3140" extrusionOk="0">
                  <a:moveTo>
                    <a:pt x="905" y="0"/>
                  </a:moveTo>
                  <a:cubicBezTo>
                    <a:pt x="863" y="0"/>
                    <a:pt x="820" y="26"/>
                    <a:pt x="801" y="83"/>
                  </a:cubicBezTo>
                  <a:cubicBezTo>
                    <a:pt x="618" y="769"/>
                    <a:pt x="0" y="2713"/>
                    <a:pt x="892" y="3124"/>
                  </a:cubicBezTo>
                  <a:cubicBezTo>
                    <a:pt x="910" y="3135"/>
                    <a:pt x="928" y="3140"/>
                    <a:pt x="944" y="3140"/>
                  </a:cubicBezTo>
                  <a:cubicBezTo>
                    <a:pt x="1036" y="3140"/>
                    <a:pt x="1103" y="3003"/>
                    <a:pt x="1006" y="2964"/>
                  </a:cubicBezTo>
                  <a:cubicBezTo>
                    <a:pt x="252" y="2621"/>
                    <a:pt x="824" y="723"/>
                    <a:pt x="1006" y="129"/>
                  </a:cubicBezTo>
                  <a:cubicBezTo>
                    <a:pt x="1020" y="49"/>
                    <a:pt x="964" y="0"/>
                    <a:pt x="905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347879" y="1954492"/>
              <a:ext cx="42166" cy="85558"/>
            </a:xfrm>
            <a:custGeom>
              <a:avLst/>
              <a:gdLst/>
              <a:ahLst/>
              <a:cxnLst/>
              <a:rect l="l" t="t" r="r" b="b"/>
              <a:pathLst>
                <a:path w="1650" h="3348" extrusionOk="0">
                  <a:moveTo>
                    <a:pt x="699" y="1"/>
                  </a:moveTo>
                  <a:cubicBezTo>
                    <a:pt x="660" y="1"/>
                    <a:pt x="624" y="23"/>
                    <a:pt x="616" y="76"/>
                  </a:cubicBezTo>
                  <a:cubicBezTo>
                    <a:pt x="473" y="771"/>
                    <a:pt x="1" y="3348"/>
                    <a:pt x="1094" y="3348"/>
                  </a:cubicBezTo>
                  <a:cubicBezTo>
                    <a:pt x="1224" y="3348"/>
                    <a:pt x="1376" y="3311"/>
                    <a:pt x="1553" y="3231"/>
                  </a:cubicBezTo>
                  <a:cubicBezTo>
                    <a:pt x="1650" y="3173"/>
                    <a:pt x="1599" y="3033"/>
                    <a:pt x="1512" y="3033"/>
                  </a:cubicBezTo>
                  <a:cubicBezTo>
                    <a:pt x="1496" y="3033"/>
                    <a:pt x="1479" y="3038"/>
                    <a:pt x="1462" y="3048"/>
                  </a:cubicBezTo>
                  <a:lnTo>
                    <a:pt x="1462" y="3025"/>
                  </a:lnTo>
                  <a:cubicBezTo>
                    <a:pt x="1341" y="3081"/>
                    <a:pt x="1237" y="3107"/>
                    <a:pt x="1146" y="3107"/>
                  </a:cubicBezTo>
                  <a:cubicBezTo>
                    <a:pt x="272" y="3107"/>
                    <a:pt x="697" y="724"/>
                    <a:pt x="821" y="144"/>
                  </a:cubicBezTo>
                  <a:cubicBezTo>
                    <a:pt x="836" y="59"/>
                    <a:pt x="762" y="1"/>
                    <a:pt x="699" y="1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431265" y="1968317"/>
              <a:ext cx="113413" cy="166261"/>
            </a:xfrm>
            <a:custGeom>
              <a:avLst/>
              <a:gdLst/>
              <a:ahLst/>
              <a:cxnLst/>
              <a:rect l="l" t="t" r="r" b="b"/>
              <a:pathLst>
                <a:path w="4438" h="6506" extrusionOk="0">
                  <a:moveTo>
                    <a:pt x="3520" y="0"/>
                  </a:moveTo>
                  <a:cubicBezTo>
                    <a:pt x="3339" y="0"/>
                    <a:pt x="3194" y="125"/>
                    <a:pt x="3161" y="449"/>
                  </a:cubicBezTo>
                  <a:cubicBezTo>
                    <a:pt x="3115" y="769"/>
                    <a:pt x="3344" y="1204"/>
                    <a:pt x="3412" y="1524"/>
                  </a:cubicBezTo>
                  <a:cubicBezTo>
                    <a:pt x="3641" y="2713"/>
                    <a:pt x="2932" y="3376"/>
                    <a:pt x="2086" y="4062"/>
                  </a:cubicBezTo>
                  <a:cubicBezTo>
                    <a:pt x="1217" y="4771"/>
                    <a:pt x="371" y="5320"/>
                    <a:pt x="28" y="6372"/>
                  </a:cubicBezTo>
                  <a:cubicBezTo>
                    <a:pt x="0" y="6455"/>
                    <a:pt x="66" y="6505"/>
                    <a:pt x="132" y="6505"/>
                  </a:cubicBezTo>
                  <a:cubicBezTo>
                    <a:pt x="174" y="6505"/>
                    <a:pt x="216" y="6485"/>
                    <a:pt x="234" y="6440"/>
                  </a:cubicBezTo>
                  <a:cubicBezTo>
                    <a:pt x="806" y="4748"/>
                    <a:pt x="2863" y="4405"/>
                    <a:pt x="3549" y="2873"/>
                  </a:cubicBezTo>
                  <a:cubicBezTo>
                    <a:pt x="3687" y="2507"/>
                    <a:pt x="3732" y="2119"/>
                    <a:pt x="3664" y="1730"/>
                  </a:cubicBezTo>
                  <a:cubicBezTo>
                    <a:pt x="3572" y="1478"/>
                    <a:pt x="3527" y="1227"/>
                    <a:pt x="3481" y="975"/>
                  </a:cubicBezTo>
                  <a:cubicBezTo>
                    <a:pt x="3435" y="838"/>
                    <a:pt x="3412" y="701"/>
                    <a:pt x="3367" y="564"/>
                  </a:cubicBezTo>
                  <a:cubicBezTo>
                    <a:pt x="3523" y="501"/>
                    <a:pt x="3659" y="470"/>
                    <a:pt x="3774" y="470"/>
                  </a:cubicBezTo>
                  <a:cubicBezTo>
                    <a:pt x="3993" y="470"/>
                    <a:pt x="4138" y="582"/>
                    <a:pt x="4213" y="792"/>
                  </a:cubicBezTo>
                  <a:cubicBezTo>
                    <a:pt x="4230" y="837"/>
                    <a:pt x="4273" y="857"/>
                    <a:pt x="4313" y="857"/>
                  </a:cubicBezTo>
                  <a:cubicBezTo>
                    <a:pt x="4377" y="857"/>
                    <a:pt x="4437" y="807"/>
                    <a:pt x="4396" y="724"/>
                  </a:cubicBezTo>
                  <a:lnTo>
                    <a:pt x="4396" y="724"/>
                  </a:lnTo>
                  <a:lnTo>
                    <a:pt x="4396" y="747"/>
                  </a:lnTo>
                  <a:cubicBezTo>
                    <a:pt x="4265" y="383"/>
                    <a:pt x="3837" y="0"/>
                    <a:pt x="3520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260175" y="2186658"/>
              <a:ext cx="274665" cy="220310"/>
            </a:xfrm>
            <a:custGeom>
              <a:avLst/>
              <a:gdLst/>
              <a:ahLst/>
              <a:cxnLst/>
              <a:rect l="l" t="t" r="r" b="b"/>
              <a:pathLst>
                <a:path w="10748" h="8621" extrusionOk="0">
                  <a:moveTo>
                    <a:pt x="1990" y="0"/>
                  </a:moveTo>
                  <a:lnTo>
                    <a:pt x="0" y="5191"/>
                  </a:lnTo>
                  <a:cubicBezTo>
                    <a:pt x="0" y="5191"/>
                    <a:pt x="2996" y="8552"/>
                    <a:pt x="9513" y="8621"/>
                  </a:cubicBezTo>
                  <a:lnTo>
                    <a:pt x="10748" y="3476"/>
                  </a:lnTo>
                  <a:cubicBezTo>
                    <a:pt x="10748" y="3476"/>
                    <a:pt x="4665" y="1829"/>
                    <a:pt x="1990" y="0"/>
                  </a:cubicBez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724148" y="3581497"/>
              <a:ext cx="175870" cy="178144"/>
            </a:xfrm>
            <a:custGeom>
              <a:avLst/>
              <a:gdLst/>
              <a:ahLst/>
              <a:cxnLst/>
              <a:rect l="l" t="t" r="r" b="b"/>
              <a:pathLst>
                <a:path w="6882" h="6971" extrusionOk="0">
                  <a:moveTo>
                    <a:pt x="4985" y="1"/>
                  </a:moveTo>
                  <a:lnTo>
                    <a:pt x="1967" y="1030"/>
                  </a:lnTo>
                  <a:cubicBezTo>
                    <a:pt x="1967" y="1030"/>
                    <a:pt x="3156" y="2402"/>
                    <a:pt x="3064" y="2859"/>
                  </a:cubicBezTo>
                  <a:cubicBezTo>
                    <a:pt x="2950" y="3316"/>
                    <a:pt x="0" y="6312"/>
                    <a:pt x="2104" y="6907"/>
                  </a:cubicBezTo>
                  <a:cubicBezTo>
                    <a:pt x="2259" y="6950"/>
                    <a:pt x="2417" y="6971"/>
                    <a:pt x="2576" y="6971"/>
                  </a:cubicBezTo>
                  <a:cubicBezTo>
                    <a:pt x="4591" y="6971"/>
                    <a:pt x="6881" y="3713"/>
                    <a:pt x="5991" y="2653"/>
                  </a:cubicBezTo>
                  <a:cubicBezTo>
                    <a:pt x="5397" y="1876"/>
                    <a:pt x="5054" y="961"/>
                    <a:pt x="4985" y="1"/>
                  </a:cubicBezTo>
                  <a:close/>
                </a:path>
              </a:pathLst>
            </a:custGeom>
            <a:solidFill>
              <a:srgbClr val="A66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2306211" y="3581497"/>
              <a:ext cx="175870" cy="178144"/>
            </a:xfrm>
            <a:custGeom>
              <a:avLst/>
              <a:gdLst/>
              <a:ahLst/>
              <a:cxnLst/>
              <a:rect l="l" t="t" r="r" b="b"/>
              <a:pathLst>
                <a:path w="6882" h="6971" extrusionOk="0">
                  <a:moveTo>
                    <a:pt x="1896" y="1"/>
                  </a:moveTo>
                  <a:cubicBezTo>
                    <a:pt x="1828" y="961"/>
                    <a:pt x="1485" y="1876"/>
                    <a:pt x="890" y="2653"/>
                  </a:cubicBezTo>
                  <a:cubicBezTo>
                    <a:pt x="0" y="3713"/>
                    <a:pt x="2291" y="6971"/>
                    <a:pt x="4305" y="6971"/>
                  </a:cubicBezTo>
                  <a:cubicBezTo>
                    <a:pt x="4465" y="6971"/>
                    <a:pt x="4623" y="6950"/>
                    <a:pt x="4778" y="6907"/>
                  </a:cubicBezTo>
                  <a:cubicBezTo>
                    <a:pt x="6881" y="6312"/>
                    <a:pt x="3909" y="3316"/>
                    <a:pt x="3817" y="2859"/>
                  </a:cubicBezTo>
                  <a:cubicBezTo>
                    <a:pt x="3726" y="2402"/>
                    <a:pt x="4915" y="1030"/>
                    <a:pt x="4915" y="1030"/>
                  </a:cubicBezTo>
                  <a:lnTo>
                    <a:pt x="1896" y="1"/>
                  </a:lnTo>
                  <a:close/>
                </a:path>
              </a:pathLst>
            </a:custGeom>
            <a:solidFill>
              <a:srgbClr val="A66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2671389" y="2186658"/>
              <a:ext cx="274665" cy="220310"/>
            </a:xfrm>
            <a:custGeom>
              <a:avLst/>
              <a:gdLst/>
              <a:ahLst/>
              <a:cxnLst/>
              <a:rect l="l" t="t" r="r" b="b"/>
              <a:pathLst>
                <a:path w="10748" h="8621" extrusionOk="0">
                  <a:moveTo>
                    <a:pt x="8758" y="0"/>
                  </a:moveTo>
                  <a:cubicBezTo>
                    <a:pt x="6083" y="1829"/>
                    <a:pt x="0" y="3476"/>
                    <a:pt x="0" y="3476"/>
                  </a:cubicBezTo>
                  <a:lnTo>
                    <a:pt x="1258" y="8621"/>
                  </a:lnTo>
                  <a:cubicBezTo>
                    <a:pt x="7752" y="8552"/>
                    <a:pt x="10747" y="5191"/>
                    <a:pt x="10747" y="5191"/>
                  </a:cubicBezTo>
                  <a:lnTo>
                    <a:pt x="8758" y="0"/>
                  </a:lnTo>
                  <a:close/>
                </a:path>
              </a:pathLst>
            </a:custGeom>
            <a:solidFill>
              <a:srgbClr val="323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 flipH="1">
              <a:off x="1997000" y="1922752"/>
              <a:ext cx="32873" cy="98593"/>
            </a:xfrm>
            <a:custGeom>
              <a:avLst/>
              <a:gdLst/>
              <a:ahLst/>
              <a:cxnLst/>
              <a:rect l="l" t="t" r="r" b="b"/>
              <a:pathLst>
                <a:path w="1452" h="5733" fill="none" extrusionOk="0">
                  <a:moveTo>
                    <a:pt x="800" y="1"/>
                  </a:moveTo>
                  <a:lnTo>
                    <a:pt x="1377" y="4449"/>
                  </a:lnTo>
                  <a:cubicBezTo>
                    <a:pt x="1433" y="4784"/>
                    <a:pt x="1452" y="5156"/>
                    <a:pt x="1228" y="5416"/>
                  </a:cubicBezTo>
                  <a:cubicBezTo>
                    <a:pt x="949" y="5733"/>
                    <a:pt x="428" y="5658"/>
                    <a:pt x="0" y="5547"/>
                  </a:cubicBezTo>
                </a:path>
              </a:pathLst>
            </a:custGeom>
            <a:noFill/>
            <a:ln w="9525" cap="flat" cmpd="sng">
              <a:solidFill>
                <a:srgbClr val="323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 flipH="1">
              <a:off x="2055445" y="2742866"/>
              <a:ext cx="45027" cy="135112"/>
            </a:xfrm>
            <a:custGeom>
              <a:avLst/>
              <a:gdLst/>
              <a:ahLst/>
              <a:cxnLst/>
              <a:rect l="l" t="t" r="r" b="b"/>
              <a:pathLst>
                <a:path w="1452" h="5733" fill="none" extrusionOk="0">
                  <a:moveTo>
                    <a:pt x="800" y="1"/>
                  </a:moveTo>
                  <a:lnTo>
                    <a:pt x="1377" y="4449"/>
                  </a:lnTo>
                  <a:cubicBezTo>
                    <a:pt x="1433" y="4784"/>
                    <a:pt x="1452" y="5156"/>
                    <a:pt x="1228" y="5416"/>
                  </a:cubicBezTo>
                  <a:cubicBezTo>
                    <a:pt x="949" y="5733"/>
                    <a:pt x="428" y="5658"/>
                    <a:pt x="0" y="5547"/>
                  </a:cubicBezTo>
                </a:path>
              </a:pathLst>
            </a:custGeom>
            <a:noFill/>
            <a:ln w="9525" cap="flat" cmpd="sng">
              <a:solidFill>
                <a:srgbClr val="323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 rot="-461741">
              <a:off x="1374991" y="2906955"/>
              <a:ext cx="45025" cy="135110"/>
            </a:xfrm>
            <a:custGeom>
              <a:avLst/>
              <a:gdLst/>
              <a:ahLst/>
              <a:cxnLst/>
              <a:rect l="l" t="t" r="r" b="b"/>
              <a:pathLst>
                <a:path w="1452" h="5733" fill="none" extrusionOk="0">
                  <a:moveTo>
                    <a:pt x="800" y="1"/>
                  </a:moveTo>
                  <a:lnTo>
                    <a:pt x="1377" y="4449"/>
                  </a:lnTo>
                  <a:cubicBezTo>
                    <a:pt x="1433" y="4784"/>
                    <a:pt x="1452" y="5156"/>
                    <a:pt x="1228" y="5416"/>
                  </a:cubicBezTo>
                  <a:cubicBezTo>
                    <a:pt x="949" y="5733"/>
                    <a:pt x="428" y="5658"/>
                    <a:pt x="0" y="5547"/>
                  </a:cubicBezTo>
                </a:path>
              </a:pathLst>
            </a:custGeom>
            <a:noFill/>
            <a:ln w="9525" cap="flat" cmpd="sng">
              <a:solidFill>
                <a:srgbClr val="323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6319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995917"/>
            <a:ext cx="8768000" cy="21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06" name="Google Shape;406;p11"/>
          <p:cNvSpPr txBox="1">
            <a:spLocks noGrp="1"/>
          </p:cNvSpPr>
          <p:nvPr>
            <p:ph type="subTitle" idx="1"/>
          </p:nvPr>
        </p:nvSpPr>
        <p:spPr>
          <a:xfrm>
            <a:off x="1712000" y="4199284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07" name="Google Shape;407;p11"/>
          <p:cNvSpPr/>
          <p:nvPr/>
        </p:nvSpPr>
        <p:spPr>
          <a:xfrm>
            <a:off x="22800" y="5899300"/>
            <a:ext cx="12146400" cy="19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11"/>
          <p:cNvSpPr/>
          <p:nvPr/>
        </p:nvSpPr>
        <p:spPr>
          <a:xfrm>
            <a:off x="22800" y="-937633"/>
            <a:ext cx="12146400" cy="19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11"/>
          <p:cNvSpPr/>
          <p:nvPr/>
        </p:nvSpPr>
        <p:spPr>
          <a:xfrm>
            <a:off x="1140315" y="-347633"/>
            <a:ext cx="1954000" cy="175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1"/>
          <p:cNvSpPr/>
          <p:nvPr/>
        </p:nvSpPr>
        <p:spPr>
          <a:xfrm rot="1140544">
            <a:off x="84042" y="989521"/>
            <a:ext cx="858412" cy="660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11"/>
          <p:cNvSpPr/>
          <p:nvPr/>
        </p:nvSpPr>
        <p:spPr>
          <a:xfrm rot="10800000">
            <a:off x="9097659" y="5234267"/>
            <a:ext cx="1954000" cy="175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11"/>
          <p:cNvSpPr/>
          <p:nvPr/>
        </p:nvSpPr>
        <p:spPr>
          <a:xfrm rot="-9659456">
            <a:off x="11249541" y="4993048"/>
            <a:ext cx="858412" cy="66006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617953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60607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4"/>
          <p:cNvSpPr txBox="1">
            <a:spLocks noGrp="1"/>
          </p:cNvSpPr>
          <p:nvPr>
            <p:ph type="title"/>
          </p:nvPr>
        </p:nvSpPr>
        <p:spPr>
          <a:xfrm>
            <a:off x="1614433" y="3520600"/>
            <a:ext cx="57640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36" name="Google Shape;436;p14"/>
          <p:cNvSpPr txBox="1">
            <a:spLocks noGrp="1"/>
          </p:cNvSpPr>
          <p:nvPr>
            <p:ph type="subTitle" idx="1"/>
          </p:nvPr>
        </p:nvSpPr>
        <p:spPr>
          <a:xfrm>
            <a:off x="1614433" y="1826184"/>
            <a:ext cx="7277600" cy="13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37" name="Google Shape;437;p14"/>
          <p:cNvSpPr/>
          <p:nvPr/>
        </p:nvSpPr>
        <p:spPr>
          <a:xfrm>
            <a:off x="5182550" y="3605979"/>
            <a:ext cx="8427900" cy="3665733"/>
          </a:xfrm>
          <a:custGeom>
            <a:avLst/>
            <a:gdLst/>
            <a:ahLst/>
            <a:cxnLst/>
            <a:rect l="l" t="t" r="r" b="b"/>
            <a:pathLst>
              <a:path w="252837" h="109972" extrusionOk="0">
                <a:moveTo>
                  <a:pt x="230721" y="4646"/>
                </a:moveTo>
                <a:cubicBezTo>
                  <a:pt x="219923" y="-9049"/>
                  <a:pt x="184896" y="11230"/>
                  <a:pt x="170358" y="19500"/>
                </a:cubicBezTo>
                <a:cubicBezTo>
                  <a:pt x="155820" y="27770"/>
                  <a:pt x="163616" y="45942"/>
                  <a:pt x="143495" y="54264"/>
                </a:cubicBezTo>
                <a:cubicBezTo>
                  <a:pt x="123374" y="62586"/>
                  <a:pt x="71860" y="61639"/>
                  <a:pt x="49632" y="69434"/>
                </a:cubicBezTo>
                <a:cubicBezTo>
                  <a:pt x="27404" y="77230"/>
                  <a:pt x="-20792" y="95665"/>
                  <a:pt x="10127" y="101037"/>
                </a:cubicBezTo>
                <a:cubicBezTo>
                  <a:pt x="41046" y="106410"/>
                  <a:pt x="198380" y="117734"/>
                  <a:pt x="235146" y="101669"/>
                </a:cubicBezTo>
                <a:cubicBezTo>
                  <a:pt x="271912" y="85604"/>
                  <a:pt x="241519" y="18341"/>
                  <a:pt x="230721" y="464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38" name="Google Shape;438;p14"/>
          <p:cNvSpPr/>
          <p:nvPr/>
        </p:nvSpPr>
        <p:spPr>
          <a:xfrm rot="-1630790">
            <a:off x="8720357" y="4545615"/>
            <a:ext cx="2920417" cy="2012215"/>
          </a:xfrm>
          <a:custGeom>
            <a:avLst/>
            <a:gdLst/>
            <a:ahLst/>
            <a:cxnLst/>
            <a:rect l="l" t="t" r="r" b="b"/>
            <a:pathLst>
              <a:path w="101548" h="38133" extrusionOk="0">
                <a:moveTo>
                  <a:pt x="913" y="35110"/>
                </a:moveTo>
                <a:cubicBezTo>
                  <a:pt x="-6672" y="29737"/>
                  <a:pt x="38100" y="504"/>
                  <a:pt x="54639" y="30"/>
                </a:cubicBezTo>
                <a:cubicBezTo>
                  <a:pt x="71178" y="-444"/>
                  <a:pt x="109102" y="26419"/>
                  <a:pt x="100148" y="32266"/>
                </a:cubicBezTo>
                <a:cubicBezTo>
                  <a:pt x="91194" y="38113"/>
                  <a:pt x="8498" y="40483"/>
                  <a:pt x="913" y="3511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39" name="Google Shape;439;p14"/>
          <p:cNvSpPr/>
          <p:nvPr/>
        </p:nvSpPr>
        <p:spPr>
          <a:xfrm rot="-3114369">
            <a:off x="10550250" y="2752578"/>
            <a:ext cx="1056161" cy="8005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288063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5"/>
          <p:cNvSpPr txBox="1">
            <a:spLocks noGrp="1"/>
          </p:cNvSpPr>
          <p:nvPr>
            <p:ph type="title"/>
          </p:nvPr>
        </p:nvSpPr>
        <p:spPr>
          <a:xfrm>
            <a:off x="1707567" y="1333984"/>
            <a:ext cx="6872400" cy="1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42" name="Google Shape;442;p15"/>
          <p:cNvSpPr txBox="1">
            <a:spLocks noGrp="1"/>
          </p:cNvSpPr>
          <p:nvPr>
            <p:ph type="subTitle" idx="1"/>
          </p:nvPr>
        </p:nvSpPr>
        <p:spPr>
          <a:xfrm>
            <a:off x="1707567" y="3240767"/>
            <a:ext cx="6060000" cy="7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443" name="Google Shape;443;p15"/>
          <p:cNvSpPr/>
          <p:nvPr/>
        </p:nvSpPr>
        <p:spPr>
          <a:xfrm>
            <a:off x="3966267" y="3010568"/>
            <a:ext cx="9116967" cy="4338761"/>
          </a:xfrm>
          <a:custGeom>
            <a:avLst/>
            <a:gdLst/>
            <a:ahLst/>
            <a:cxnLst/>
            <a:rect l="l" t="t" r="r" b="b"/>
            <a:pathLst>
              <a:path w="273509" h="139301" extrusionOk="0">
                <a:moveTo>
                  <a:pt x="255684" y="1229"/>
                </a:moveTo>
                <a:cubicBezTo>
                  <a:pt x="246619" y="-9163"/>
                  <a:pt x="224461" y="53603"/>
                  <a:pt x="196901" y="66330"/>
                </a:cubicBezTo>
                <a:cubicBezTo>
                  <a:pt x="169341" y="79057"/>
                  <a:pt x="122232" y="67612"/>
                  <a:pt x="90323" y="77592"/>
                </a:cubicBezTo>
                <a:cubicBezTo>
                  <a:pt x="58414" y="87572"/>
                  <a:pt x="-21383" y="117696"/>
                  <a:pt x="5445" y="126211"/>
                </a:cubicBezTo>
                <a:cubicBezTo>
                  <a:pt x="32273" y="134726"/>
                  <a:pt x="209583" y="149513"/>
                  <a:pt x="251289" y="128683"/>
                </a:cubicBezTo>
                <a:cubicBezTo>
                  <a:pt x="292996" y="107853"/>
                  <a:pt x="264749" y="11621"/>
                  <a:pt x="255684" y="12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15"/>
          <p:cNvSpPr/>
          <p:nvPr/>
        </p:nvSpPr>
        <p:spPr>
          <a:xfrm rot="1281030">
            <a:off x="8900867" y="4565227"/>
            <a:ext cx="2752859" cy="1982915"/>
          </a:xfrm>
          <a:custGeom>
            <a:avLst/>
            <a:gdLst/>
            <a:ahLst/>
            <a:cxnLst/>
            <a:rect l="l" t="t" r="r" b="b"/>
            <a:pathLst>
              <a:path w="103859" h="59408" extrusionOk="0">
                <a:moveTo>
                  <a:pt x="103459" y="49772"/>
                </a:moveTo>
                <a:cubicBezTo>
                  <a:pt x="108632" y="40616"/>
                  <a:pt x="50720" y="-816"/>
                  <a:pt x="33964" y="54"/>
                </a:cubicBezTo>
                <a:cubicBezTo>
                  <a:pt x="17208" y="924"/>
                  <a:pt x="-8658" y="46706"/>
                  <a:pt x="2924" y="54992"/>
                </a:cubicBezTo>
                <a:cubicBezTo>
                  <a:pt x="14507" y="63278"/>
                  <a:pt x="98286" y="58928"/>
                  <a:pt x="103459" y="497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445" name="Google Shape;445;p15"/>
          <p:cNvSpPr/>
          <p:nvPr/>
        </p:nvSpPr>
        <p:spPr>
          <a:xfrm rot="2275879">
            <a:off x="10558155" y="2883716"/>
            <a:ext cx="678036" cy="99290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19722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3"/>
          <p:cNvSpPr txBox="1">
            <a:spLocks noGrp="1"/>
          </p:cNvSpPr>
          <p:nvPr>
            <p:ph type="title"/>
          </p:nvPr>
        </p:nvSpPr>
        <p:spPr>
          <a:xfrm>
            <a:off x="1662167" y="975684"/>
            <a:ext cx="5608800" cy="12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845" name="Google Shape;845;p33"/>
          <p:cNvSpPr txBox="1">
            <a:spLocks noGrp="1"/>
          </p:cNvSpPr>
          <p:nvPr>
            <p:ph type="subTitle" idx="1"/>
          </p:nvPr>
        </p:nvSpPr>
        <p:spPr>
          <a:xfrm>
            <a:off x="1662167" y="2138416"/>
            <a:ext cx="423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/>
          </a:p>
        </p:txBody>
      </p:sp>
      <p:sp>
        <p:nvSpPr>
          <p:cNvPr id="846" name="Google Shape;846;p33"/>
          <p:cNvSpPr txBox="1"/>
          <p:nvPr/>
        </p:nvSpPr>
        <p:spPr>
          <a:xfrm>
            <a:off x="1662167" y="4492333"/>
            <a:ext cx="4992800" cy="8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: 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and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7" name="Google Shape;847;p33"/>
          <p:cNvSpPr/>
          <p:nvPr/>
        </p:nvSpPr>
        <p:spPr>
          <a:xfrm>
            <a:off x="3877166" y="609999"/>
            <a:ext cx="9639333" cy="6929433"/>
          </a:xfrm>
          <a:custGeom>
            <a:avLst/>
            <a:gdLst/>
            <a:ahLst/>
            <a:cxnLst/>
            <a:rect l="l" t="t" r="r" b="b"/>
            <a:pathLst>
              <a:path w="289180" h="207883" extrusionOk="0">
                <a:moveTo>
                  <a:pt x="273359" y="13935"/>
                </a:moveTo>
                <a:cubicBezTo>
                  <a:pt x="260665" y="-15140"/>
                  <a:pt x="201777" y="8615"/>
                  <a:pt x="186449" y="20256"/>
                </a:cubicBezTo>
                <a:cubicBezTo>
                  <a:pt x="171121" y="31897"/>
                  <a:pt x="190821" y="66345"/>
                  <a:pt x="181392" y="83780"/>
                </a:cubicBezTo>
                <a:cubicBezTo>
                  <a:pt x="171964" y="101215"/>
                  <a:pt x="144363" y="110379"/>
                  <a:pt x="129878" y="124864"/>
                </a:cubicBezTo>
                <a:cubicBezTo>
                  <a:pt x="115393" y="139349"/>
                  <a:pt x="109336" y="161683"/>
                  <a:pt x="94482" y="170690"/>
                </a:cubicBezTo>
                <a:cubicBezTo>
                  <a:pt x="79628" y="179697"/>
                  <a:pt x="54293" y="175325"/>
                  <a:pt x="40756" y="178907"/>
                </a:cubicBezTo>
                <a:cubicBezTo>
                  <a:pt x="27219" y="182489"/>
                  <a:pt x="-23716" y="189547"/>
                  <a:pt x="13260" y="192180"/>
                </a:cubicBezTo>
                <a:cubicBezTo>
                  <a:pt x="50236" y="194814"/>
                  <a:pt x="219264" y="224416"/>
                  <a:pt x="262614" y="194708"/>
                </a:cubicBezTo>
                <a:cubicBezTo>
                  <a:pt x="305964" y="165001"/>
                  <a:pt x="286053" y="43010"/>
                  <a:pt x="273359" y="1393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848" name="Google Shape;848;p33"/>
          <p:cNvSpPr/>
          <p:nvPr/>
        </p:nvSpPr>
        <p:spPr>
          <a:xfrm>
            <a:off x="7658053" y="4100316"/>
            <a:ext cx="1795895" cy="2826083"/>
          </a:xfrm>
          <a:custGeom>
            <a:avLst/>
            <a:gdLst/>
            <a:ahLst/>
            <a:cxnLst/>
            <a:rect l="l" t="t" r="r" b="b"/>
            <a:pathLst>
              <a:path w="36776" h="57872" extrusionOk="0">
                <a:moveTo>
                  <a:pt x="16666" y="1"/>
                </a:moveTo>
                <a:cubicBezTo>
                  <a:pt x="15156" y="1"/>
                  <a:pt x="14182" y="234"/>
                  <a:pt x="14182" y="234"/>
                </a:cubicBezTo>
                <a:cubicBezTo>
                  <a:pt x="6329" y="402"/>
                  <a:pt x="5193" y="10526"/>
                  <a:pt x="5919" y="20222"/>
                </a:cubicBezTo>
                <a:cubicBezTo>
                  <a:pt x="5919" y="20352"/>
                  <a:pt x="5938" y="20483"/>
                  <a:pt x="5938" y="20632"/>
                </a:cubicBezTo>
                <a:cubicBezTo>
                  <a:pt x="6459" y="27220"/>
                  <a:pt x="7817" y="33547"/>
                  <a:pt x="8469" y="36339"/>
                </a:cubicBezTo>
                <a:lnTo>
                  <a:pt x="8562" y="36693"/>
                </a:lnTo>
                <a:cubicBezTo>
                  <a:pt x="8729" y="37418"/>
                  <a:pt x="8841" y="37828"/>
                  <a:pt x="8841" y="37828"/>
                </a:cubicBezTo>
                <a:cubicBezTo>
                  <a:pt x="5919" y="41252"/>
                  <a:pt x="3295" y="47915"/>
                  <a:pt x="1657" y="52623"/>
                </a:cubicBezTo>
                <a:cubicBezTo>
                  <a:pt x="1620" y="52716"/>
                  <a:pt x="1583" y="52847"/>
                  <a:pt x="1546" y="52958"/>
                </a:cubicBezTo>
                <a:cubicBezTo>
                  <a:pt x="578" y="55824"/>
                  <a:pt x="1" y="57872"/>
                  <a:pt x="1" y="57872"/>
                </a:cubicBezTo>
                <a:lnTo>
                  <a:pt x="36106" y="57872"/>
                </a:lnTo>
                <a:lnTo>
                  <a:pt x="35287" y="53163"/>
                </a:lnTo>
                <a:lnTo>
                  <a:pt x="35213" y="52772"/>
                </a:lnTo>
                <a:lnTo>
                  <a:pt x="33035" y="40396"/>
                </a:lnTo>
                <a:lnTo>
                  <a:pt x="33110" y="39484"/>
                </a:lnTo>
                <a:lnTo>
                  <a:pt x="33147" y="39112"/>
                </a:lnTo>
                <a:lnTo>
                  <a:pt x="34431" y="22976"/>
                </a:lnTo>
                <a:cubicBezTo>
                  <a:pt x="36292" y="22027"/>
                  <a:pt x="36776" y="19906"/>
                  <a:pt x="35827" y="16984"/>
                </a:cubicBezTo>
                <a:cubicBezTo>
                  <a:pt x="35789" y="16872"/>
                  <a:pt x="35752" y="16760"/>
                  <a:pt x="35715" y="16630"/>
                </a:cubicBezTo>
                <a:cubicBezTo>
                  <a:pt x="34524" y="13299"/>
                  <a:pt x="31546" y="8963"/>
                  <a:pt x="26633" y="4087"/>
                </a:cubicBezTo>
                <a:cubicBezTo>
                  <a:pt x="23170" y="647"/>
                  <a:pt x="19177" y="1"/>
                  <a:pt x="166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33"/>
          <p:cNvSpPr/>
          <p:nvPr/>
        </p:nvSpPr>
        <p:spPr>
          <a:xfrm>
            <a:off x="7946163" y="4597525"/>
            <a:ext cx="1461435" cy="621600"/>
          </a:xfrm>
          <a:custGeom>
            <a:avLst/>
            <a:gdLst/>
            <a:ahLst/>
            <a:cxnLst/>
            <a:rect l="l" t="t" r="r" b="b"/>
            <a:pathLst>
              <a:path w="29927" h="12729" extrusionOk="0">
                <a:moveTo>
                  <a:pt x="23868" y="2350"/>
                </a:moveTo>
                <a:cubicBezTo>
                  <a:pt x="23956" y="2350"/>
                  <a:pt x="24044" y="2375"/>
                  <a:pt x="24120" y="2428"/>
                </a:cubicBezTo>
                <a:cubicBezTo>
                  <a:pt x="24399" y="2652"/>
                  <a:pt x="24585" y="2949"/>
                  <a:pt x="24641" y="3303"/>
                </a:cubicBezTo>
                <a:cubicBezTo>
                  <a:pt x="24772" y="3768"/>
                  <a:pt x="24846" y="4252"/>
                  <a:pt x="24883" y="4736"/>
                </a:cubicBezTo>
                <a:cubicBezTo>
                  <a:pt x="24883" y="5034"/>
                  <a:pt x="24883" y="5350"/>
                  <a:pt x="24846" y="5648"/>
                </a:cubicBezTo>
                <a:cubicBezTo>
                  <a:pt x="24772" y="5574"/>
                  <a:pt x="24678" y="5499"/>
                  <a:pt x="24623" y="5425"/>
                </a:cubicBezTo>
                <a:cubicBezTo>
                  <a:pt x="24064" y="4922"/>
                  <a:pt x="23636" y="4289"/>
                  <a:pt x="23413" y="3564"/>
                </a:cubicBezTo>
                <a:cubicBezTo>
                  <a:pt x="23320" y="3284"/>
                  <a:pt x="23338" y="2968"/>
                  <a:pt x="23432" y="2670"/>
                </a:cubicBezTo>
                <a:cubicBezTo>
                  <a:pt x="23495" y="2467"/>
                  <a:pt x="23680" y="2350"/>
                  <a:pt x="23868" y="2350"/>
                </a:cubicBezTo>
                <a:close/>
                <a:moveTo>
                  <a:pt x="8239" y="388"/>
                </a:moveTo>
                <a:cubicBezTo>
                  <a:pt x="8291" y="388"/>
                  <a:pt x="8343" y="392"/>
                  <a:pt x="8394" y="400"/>
                </a:cubicBezTo>
                <a:cubicBezTo>
                  <a:pt x="8822" y="493"/>
                  <a:pt x="8934" y="939"/>
                  <a:pt x="8952" y="1312"/>
                </a:cubicBezTo>
                <a:cubicBezTo>
                  <a:pt x="8952" y="2149"/>
                  <a:pt x="8822" y="2968"/>
                  <a:pt x="8562" y="3768"/>
                </a:cubicBezTo>
                <a:cubicBezTo>
                  <a:pt x="8320" y="4587"/>
                  <a:pt x="8003" y="5387"/>
                  <a:pt x="7575" y="6132"/>
                </a:cubicBezTo>
                <a:lnTo>
                  <a:pt x="7445" y="6355"/>
                </a:lnTo>
                <a:cubicBezTo>
                  <a:pt x="7184" y="5369"/>
                  <a:pt x="7035" y="4382"/>
                  <a:pt x="7017" y="3377"/>
                </a:cubicBezTo>
                <a:cubicBezTo>
                  <a:pt x="6998" y="2931"/>
                  <a:pt x="6998" y="2466"/>
                  <a:pt x="7035" y="2019"/>
                </a:cubicBezTo>
                <a:cubicBezTo>
                  <a:pt x="7054" y="1591"/>
                  <a:pt x="7184" y="1163"/>
                  <a:pt x="7408" y="809"/>
                </a:cubicBezTo>
                <a:cubicBezTo>
                  <a:pt x="7600" y="536"/>
                  <a:pt x="7917" y="388"/>
                  <a:pt x="8239" y="388"/>
                </a:cubicBezTo>
                <a:close/>
                <a:moveTo>
                  <a:pt x="17356" y="928"/>
                </a:moveTo>
                <a:cubicBezTo>
                  <a:pt x="17506" y="928"/>
                  <a:pt x="17657" y="968"/>
                  <a:pt x="17792" y="1051"/>
                </a:cubicBezTo>
                <a:cubicBezTo>
                  <a:pt x="18165" y="1256"/>
                  <a:pt x="18444" y="1609"/>
                  <a:pt x="18556" y="2019"/>
                </a:cubicBezTo>
                <a:cubicBezTo>
                  <a:pt x="18797" y="2819"/>
                  <a:pt x="18909" y="3638"/>
                  <a:pt x="18872" y="4475"/>
                </a:cubicBezTo>
                <a:cubicBezTo>
                  <a:pt x="18872" y="5276"/>
                  <a:pt x="18742" y="6076"/>
                  <a:pt x="18518" y="6858"/>
                </a:cubicBezTo>
                <a:cubicBezTo>
                  <a:pt x="18462" y="7044"/>
                  <a:pt x="18388" y="7248"/>
                  <a:pt x="18332" y="7435"/>
                </a:cubicBezTo>
                <a:cubicBezTo>
                  <a:pt x="17383" y="6188"/>
                  <a:pt x="16974" y="4569"/>
                  <a:pt x="16601" y="3080"/>
                </a:cubicBezTo>
                <a:cubicBezTo>
                  <a:pt x="16452" y="2503"/>
                  <a:pt x="16304" y="1647"/>
                  <a:pt x="16750" y="1181"/>
                </a:cubicBezTo>
                <a:cubicBezTo>
                  <a:pt x="16916" y="1015"/>
                  <a:pt x="17136" y="928"/>
                  <a:pt x="17356" y="928"/>
                </a:cubicBezTo>
                <a:close/>
                <a:moveTo>
                  <a:pt x="8220" y="0"/>
                </a:moveTo>
                <a:cubicBezTo>
                  <a:pt x="7625" y="0"/>
                  <a:pt x="7088" y="503"/>
                  <a:pt x="6887" y="1051"/>
                </a:cubicBezTo>
                <a:cubicBezTo>
                  <a:pt x="6719" y="1479"/>
                  <a:pt x="6645" y="1944"/>
                  <a:pt x="6645" y="2391"/>
                </a:cubicBezTo>
                <a:cubicBezTo>
                  <a:pt x="6626" y="2912"/>
                  <a:pt x="6626" y="3433"/>
                  <a:pt x="6663" y="3954"/>
                </a:cubicBezTo>
                <a:cubicBezTo>
                  <a:pt x="6738" y="4904"/>
                  <a:pt x="6905" y="5853"/>
                  <a:pt x="7184" y="6765"/>
                </a:cubicBezTo>
                <a:cubicBezTo>
                  <a:pt x="5944" y="8640"/>
                  <a:pt x="3929" y="10434"/>
                  <a:pt x="1737" y="10434"/>
                </a:cubicBezTo>
                <a:cubicBezTo>
                  <a:pt x="1167" y="10434"/>
                  <a:pt x="584" y="10313"/>
                  <a:pt x="1" y="10040"/>
                </a:cubicBezTo>
                <a:lnTo>
                  <a:pt x="1" y="10040"/>
                </a:lnTo>
                <a:cubicBezTo>
                  <a:pt x="1" y="10170"/>
                  <a:pt x="19" y="10301"/>
                  <a:pt x="38" y="10450"/>
                </a:cubicBezTo>
                <a:cubicBezTo>
                  <a:pt x="605" y="10681"/>
                  <a:pt x="1207" y="10797"/>
                  <a:pt x="1815" y="10797"/>
                </a:cubicBezTo>
                <a:cubicBezTo>
                  <a:pt x="2085" y="10797"/>
                  <a:pt x="2356" y="10774"/>
                  <a:pt x="2625" y="10729"/>
                </a:cubicBezTo>
                <a:cubicBezTo>
                  <a:pt x="4449" y="10394"/>
                  <a:pt x="5937" y="9054"/>
                  <a:pt x="7035" y="7621"/>
                </a:cubicBezTo>
                <a:cubicBezTo>
                  <a:pt x="7147" y="7490"/>
                  <a:pt x="7240" y="7360"/>
                  <a:pt x="7333" y="7211"/>
                </a:cubicBezTo>
                <a:cubicBezTo>
                  <a:pt x="7873" y="8868"/>
                  <a:pt x="8729" y="10505"/>
                  <a:pt x="10088" y="11622"/>
                </a:cubicBezTo>
                <a:cubicBezTo>
                  <a:pt x="10720" y="12162"/>
                  <a:pt x="11465" y="12534"/>
                  <a:pt x="12284" y="12683"/>
                </a:cubicBezTo>
                <a:cubicBezTo>
                  <a:pt x="12491" y="12714"/>
                  <a:pt x="12699" y="12729"/>
                  <a:pt x="12907" y="12729"/>
                </a:cubicBezTo>
                <a:cubicBezTo>
                  <a:pt x="13577" y="12729"/>
                  <a:pt x="14241" y="12572"/>
                  <a:pt x="14852" y="12273"/>
                </a:cubicBezTo>
                <a:cubicBezTo>
                  <a:pt x="16471" y="11455"/>
                  <a:pt x="17699" y="9854"/>
                  <a:pt x="18425" y="8216"/>
                </a:cubicBezTo>
                <a:cubicBezTo>
                  <a:pt x="18444" y="8179"/>
                  <a:pt x="18444" y="8160"/>
                  <a:pt x="18462" y="8142"/>
                </a:cubicBezTo>
                <a:cubicBezTo>
                  <a:pt x="19188" y="8979"/>
                  <a:pt x="20230" y="9500"/>
                  <a:pt x="21329" y="9631"/>
                </a:cubicBezTo>
                <a:cubicBezTo>
                  <a:pt x="21430" y="9640"/>
                  <a:pt x="21531" y="9645"/>
                  <a:pt x="21630" y="9645"/>
                </a:cubicBezTo>
                <a:cubicBezTo>
                  <a:pt x="23275" y="9645"/>
                  <a:pt x="24575" y="8365"/>
                  <a:pt x="25013" y="6820"/>
                </a:cubicBezTo>
                <a:cubicBezTo>
                  <a:pt x="25069" y="6653"/>
                  <a:pt x="25107" y="6485"/>
                  <a:pt x="25125" y="6318"/>
                </a:cubicBezTo>
                <a:cubicBezTo>
                  <a:pt x="26007" y="6885"/>
                  <a:pt x="27022" y="7185"/>
                  <a:pt x="28058" y="7185"/>
                </a:cubicBezTo>
                <a:cubicBezTo>
                  <a:pt x="28246" y="7185"/>
                  <a:pt x="28435" y="7175"/>
                  <a:pt x="28624" y="7155"/>
                </a:cubicBezTo>
                <a:cubicBezTo>
                  <a:pt x="29071" y="7100"/>
                  <a:pt x="29517" y="6969"/>
                  <a:pt x="29927" y="6783"/>
                </a:cubicBezTo>
                <a:cubicBezTo>
                  <a:pt x="29889" y="6690"/>
                  <a:pt x="29852" y="6560"/>
                  <a:pt x="29815" y="6448"/>
                </a:cubicBezTo>
                <a:cubicBezTo>
                  <a:pt x="29227" y="6700"/>
                  <a:pt x="28604" y="6828"/>
                  <a:pt x="27982" y="6828"/>
                </a:cubicBezTo>
                <a:cubicBezTo>
                  <a:pt x="27501" y="6828"/>
                  <a:pt x="27021" y="6751"/>
                  <a:pt x="26558" y="6597"/>
                </a:cubicBezTo>
                <a:cubicBezTo>
                  <a:pt x="26074" y="6448"/>
                  <a:pt x="25609" y="6206"/>
                  <a:pt x="25200" y="5909"/>
                </a:cubicBezTo>
                <a:cubicBezTo>
                  <a:pt x="25255" y="5183"/>
                  <a:pt x="25218" y="4438"/>
                  <a:pt x="25069" y="3712"/>
                </a:cubicBezTo>
                <a:cubicBezTo>
                  <a:pt x="24958" y="3061"/>
                  <a:pt x="24697" y="2000"/>
                  <a:pt x="23878" y="1982"/>
                </a:cubicBezTo>
                <a:cubicBezTo>
                  <a:pt x="23870" y="1981"/>
                  <a:pt x="23862" y="1981"/>
                  <a:pt x="23853" y="1981"/>
                </a:cubicBezTo>
                <a:cubicBezTo>
                  <a:pt x="23111" y="1981"/>
                  <a:pt x="22911" y="2807"/>
                  <a:pt x="23003" y="3396"/>
                </a:cubicBezTo>
                <a:cubicBezTo>
                  <a:pt x="23097" y="4159"/>
                  <a:pt x="23599" y="4904"/>
                  <a:pt x="24102" y="5462"/>
                </a:cubicBezTo>
                <a:cubicBezTo>
                  <a:pt x="24325" y="5685"/>
                  <a:pt x="24548" y="5890"/>
                  <a:pt x="24790" y="6076"/>
                </a:cubicBezTo>
                <a:cubicBezTo>
                  <a:pt x="24604" y="7304"/>
                  <a:pt x="24008" y="8458"/>
                  <a:pt x="22836" y="9017"/>
                </a:cubicBezTo>
                <a:cubicBezTo>
                  <a:pt x="22447" y="9201"/>
                  <a:pt x="22042" y="9283"/>
                  <a:pt x="21638" y="9283"/>
                </a:cubicBezTo>
                <a:cubicBezTo>
                  <a:pt x="20493" y="9283"/>
                  <a:pt x="19354" y="8627"/>
                  <a:pt x="18611" y="7788"/>
                </a:cubicBezTo>
                <a:cubicBezTo>
                  <a:pt x="19207" y="6244"/>
                  <a:pt x="19374" y="4569"/>
                  <a:pt x="19132" y="2931"/>
                </a:cubicBezTo>
                <a:cubicBezTo>
                  <a:pt x="19002" y="2093"/>
                  <a:pt x="18760" y="1088"/>
                  <a:pt x="17923" y="698"/>
                </a:cubicBezTo>
                <a:cubicBezTo>
                  <a:pt x="17745" y="611"/>
                  <a:pt x="17559" y="571"/>
                  <a:pt x="17377" y="571"/>
                </a:cubicBezTo>
                <a:cubicBezTo>
                  <a:pt x="16852" y="571"/>
                  <a:pt x="16358" y="908"/>
                  <a:pt x="16192" y="1461"/>
                </a:cubicBezTo>
                <a:cubicBezTo>
                  <a:pt x="15969" y="2205"/>
                  <a:pt x="16211" y="3024"/>
                  <a:pt x="16397" y="3768"/>
                </a:cubicBezTo>
                <a:cubicBezTo>
                  <a:pt x="16620" y="4699"/>
                  <a:pt x="16936" y="5611"/>
                  <a:pt x="17346" y="6504"/>
                </a:cubicBezTo>
                <a:cubicBezTo>
                  <a:pt x="17569" y="6969"/>
                  <a:pt x="17848" y="7416"/>
                  <a:pt x="18183" y="7825"/>
                </a:cubicBezTo>
                <a:cubicBezTo>
                  <a:pt x="17272" y="10018"/>
                  <a:pt x="15336" y="12390"/>
                  <a:pt x="12992" y="12390"/>
                </a:cubicBezTo>
                <a:cubicBezTo>
                  <a:pt x="12510" y="12390"/>
                  <a:pt x="12012" y="12290"/>
                  <a:pt x="11502" y="12069"/>
                </a:cubicBezTo>
                <a:cubicBezTo>
                  <a:pt x="10088" y="11455"/>
                  <a:pt x="9045" y="10115"/>
                  <a:pt x="8375" y="8756"/>
                </a:cubicBezTo>
                <a:cubicBezTo>
                  <a:pt x="8059" y="8142"/>
                  <a:pt x="7798" y="7490"/>
                  <a:pt x="7594" y="6820"/>
                </a:cubicBezTo>
                <a:cubicBezTo>
                  <a:pt x="8450" y="5480"/>
                  <a:pt x="9008" y="3973"/>
                  <a:pt x="9232" y="2391"/>
                </a:cubicBezTo>
                <a:cubicBezTo>
                  <a:pt x="9325" y="1684"/>
                  <a:pt x="9511" y="567"/>
                  <a:pt x="8748" y="139"/>
                </a:cubicBezTo>
                <a:cubicBezTo>
                  <a:pt x="8571" y="43"/>
                  <a:pt x="8393" y="0"/>
                  <a:pt x="82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33"/>
          <p:cNvSpPr/>
          <p:nvPr/>
        </p:nvSpPr>
        <p:spPr>
          <a:xfrm>
            <a:off x="8071564" y="5460244"/>
            <a:ext cx="1205157" cy="625360"/>
          </a:xfrm>
          <a:custGeom>
            <a:avLst/>
            <a:gdLst/>
            <a:ahLst/>
            <a:cxnLst/>
            <a:rect l="l" t="t" r="r" b="b"/>
            <a:pathLst>
              <a:path w="24679" h="12806" extrusionOk="0">
                <a:moveTo>
                  <a:pt x="5151" y="362"/>
                </a:moveTo>
                <a:cubicBezTo>
                  <a:pt x="5307" y="362"/>
                  <a:pt x="5472" y="416"/>
                  <a:pt x="5640" y="543"/>
                </a:cubicBezTo>
                <a:cubicBezTo>
                  <a:pt x="6440" y="1120"/>
                  <a:pt x="6105" y="2237"/>
                  <a:pt x="5789" y="3000"/>
                </a:cubicBezTo>
                <a:cubicBezTo>
                  <a:pt x="5361" y="4061"/>
                  <a:pt x="4765" y="5047"/>
                  <a:pt x="4039" y="5922"/>
                </a:cubicBezTo>
                <a:cubicBezTo>
                  <a:pt x="3890" y="5252"/>
                  <a:pt x="3797" y="4582"/>
                  <a:pt x="3779" y="3893"/>
                </a:cubicBezTo>
                <a:cubicBezTo>
                  <a:pt x="3760" y="3056"/>
                  <a:pt x="3779" y="2144"/>
                  <a:pt x="4095" y="1343"/>
                </a:cubicBezTo>
                <a:cubicBezTo>
                  <a:pt x="4264" y="879"/>
                  <a:pt x="4667" y="362"/>
                  <a:pt x="5151" y="362"/>
                </a:cubicBezTo>
                <a:close/>
                <a:moveTo>
                  <a:pt x="19697" y="3368"/>
                </a:moveTo>
                <a:cubicBezTo>
                  <a:pt x="19919" y="3368"/>
                  <a:pt x="20011" y="3786"/>
                  <a:pt x="20026" y="3986"/>
                </a:cubicBezTo>
                <a:cubicBezTo>
                  <a:pt x="20045" y="4451"/>
                  <a:pt x="20007" y="4898"/>
                  <a:pt x="19914" y="5345"/>
                </a:cubicBezTo>
                <a:cubicBezTo>
                  <a:pt x="19840" y="5829"/>
                  <a:pt x="19765" y="6294"/>
                  <a:pt x="19654" y="6778"/>
                </a:cubicBezTo>
                <a:cubicBezTo>
                  <a:pt x="19542" y="7243"/>
                  <a:pt x="19412" y="7727"/>
                  <a:pt x="19263" y="8192"/>
                </a:cubicBezTo>
                <a:cubicBezTo>
                  <a:pt x="18705" y="7020"/>
                  <a:pt x="18612" y="5680"/>
                  <a:pt x="19002" y="4451"/>
                </a:cubicBezTo>
                <a:cubicBezTo>
                  <a:pt x="19058" y="4265"/>
                  <a:pt x="19133" y="4098"/>
                  <a:pt x="19207" y="3930"/>
                </a:cubicBezTo>
                <a:cubicBezTo>
                  <a:pt x="19282" y="3726"/>
                  <a:pt x="19393" y="3558"/>
                  <a:pt x="19542" y="3428"/>
                </a:cubicBezTo>
                <a:cubicBezTo>
                  <a:pt x="19600" y="3386"/>
                  <a:pt x="19651" y="3368"/>
                  <a:pt x="19697" y="3368"/>
                </a:cubicBezTo>
                <a:close/>
                <a:moveTo>
                  <a:pt x="13101" y="1863"/>
                </a:moveTo>
                <a:cubicBezTo>
                  <a:pt x="13214" y="1863"/>
                  <a:pt x="13329" y="1888"/>
                  <a:pt x="13438" y="1939"/>
                </a:cubicBezTo>
                <a:cubicBezTo>
                  <a:pt x="13680" y="2088"/>
                  <a:pt x="13847" y="2330"/>
                  <a:pt x="13884" y="2609"/>
                </a:cubicBezTo>
                <a:cubicBezTo>
                  <a:pt x="14033" y="3335"/>
                  <a:pt x="13829" y="4079"/>
                  <a:pt x="13661" y="4768"/>
                </a:cubicBezTo>
                <a:cubicBezTo>
                  <a:pt x="13345" y="6238"/>
                  <a:pt x="12880" y="7746"/>
                  <a:pt x="11930" y="8937"/>
                </a:cubicBezTo>
                <a:cubicBezTo>
                  <a:pt x="11484" y="7466"/>
                  <a:pt x="11391" y="5922"/>
                  <a:pt x="11633" y="4414"/>
                </a:cubicBezTo>
                <a:cubicBezTo>
                  <a:pt x="11763" y="3651"/>
                  <a:pt x="11930" y="2702"/>
                  <a:pt x="12526" y="2125"/>
                </a:cubicBezTo>
                <a:cubicBezTo>
                  <a:pt x="12673" y="1954"/>
                  <a:pt x="12884" y="1863"/>
                  <a:pt x="13101" y="1863"/>
                </a:cubicBezTo>
                <a:close/>
                <a:moveTo>
                  <a:pt x="5124" y="1"/>
                </a:moveTo>
                <a:cubicBezTo>
                  <a:pt x="4473" y="1"/>
                  <a:pt x="3995" y="588"/>
                  <a:pt x="3760" y="1176"/>
                </a:cubicBezTo>
                <a:cubicBezTo>
                  <a:pt x="3407" y="2032"/>
                  <a:pt x="3388" y="3056"/>
                  <a:pt x="3407" y="3968"/>
                </a:cubicBezTo>
                <a:cubicBezTo>
                  <a:pt x="3444" y="4749"/>
                  <a:pt x="3556" y="5512"/>
                  <a:pt x="3742" y="6275"/>
                </a:cubicBezTo>
                <a:cubicBezTo>
                  <a:pt x="2737" y="7392"/>
                  <a:pt x="1490" y="8229"/>
                  <a:pt x="1" y="8471"/>
                </a:cubicBezTo>
                <a:lnTo>
                  <a:pt x="75" y="8825"/>
                </a:lnTo>
                <a:cubicBezTo>
                  <a:pt x="615" y="8732"/>
                  <a:pt x="1136" y="8583"/>
                  <a:pt x="1620" y="8360"/>
                </a:cubicBezTo>
                <a:cubicBezTo>
                  <a:pt x="2476" y="7950"/>
                  <a:pt x="3239" y="7392"/>
                  <a:pt x="3872" y="6703"/>
                </a:cubicBezTo>
                <a:cubicBezTo>
                  <a:pt x="4151" y="7671"/>
                  <a:pt x="4616" y="8564"/>
                  <a:pt x="5212" y="9365"/>
                </a:cubicBezTo>
                <a:cubicBezTo>
                  <a:pt x="5733" y="10053"/>
                  <a:pt x="6440" y="10593"/>
                  <a:pt x="7240" y="10909"/>
                </a:cubicBezTo>
                <a:cubicBezTo>
                  <a:pt x="7650" y="11058"/>
                  <a:pt x="8078" y="11133"/>
                  <a:pt x="8506" y="11133"/>
                </a:cubicBezTo>
                <a:cubicBezTo>
                  <a:pt x="8934" y="11133"/>
                  <a:pt x="9362" y="11058"/>
                  <a:pt x="9772" y="10909"/>
                </a:cubicBezTo>
                <a:cubicBezTo>
                  <a:pt x="10535" y="10649"/>
                  <a:pt x="11223" y="10202"/>
                  <a:pt x="11781" y="9625"/>
                </a:cubicBezTo>
                <a:cubicBezTo>
                  <a:pt x="11837" y="9755"/>
                  <a:pt x="11893" y="9904"/>
                  <a:pt x="11968" y="10053"/>
                </a:cubicBezTo>
                <a:cubicBezTo>
                  <a:pt x="12581" y="11421"/>
                  <a:pt x="13823" y="12805"/>
                  <a:pt x="15412" y="12805"/>
                </a:cubicBezTo>
                <a:cubicBezTo>
                  <a:pt x="15509" y="12805"/>
                  <a:pt x="15608" y="12800"/>
                  <a:pt x="15708" y="12789"/>
                </a:cubicBezTo>
                <a:cubicBezTo>
                  <a:pt x="17383" y="12603"/>
                  <a:pt x="18500" y="11021"/>
                  <a:pt x="19114" y="9607"/>
                </a:cubicBezTo>
                <a:cubicBezTo>
                  <a:pt x="19189" y="9421"/>
                  <a:pt x="19263" y="9234"/>
                  <a:pt x="19337" y="9048"/>
                </a:cubicBezTo>
                <a:cubicBezTo>
                  <a:pt x="19728" y="9607"/>
                  <a:pt x="20212" y="10090"/>
                  <a:pt x="20752" y="10500"/>
                </a:cubicBezTo>
                <a:cubicBezTo>
                  <a:pt x="21836" y="11234"/>
                  <a:pt x="23101" y="11640"/>
                  <a:pt x="24408" y="11640"/>
                </a:cubicBezTo>
                <a:cubicBezTo>
                  <a:pt x="24492" y="11640"/>
                  <a:pt x="24576" y="11639"/>
                  <a:pt x="24660" y="11635"/>
                </a:cubicBezTo>
                <a:lnTo>
                  <a:pt x="24679" y="11263"/>
                </a:lnTo>
                <a:lnTo>
                  <a:pt x="24679" y="11263"/>
                </a:lnTo>
                <a:cubicBezTo>
                  <a:pt x="24594" y="11268"/>
                  <a:pt x="24508" y="11270"/>
                  <a:pt x="24421" y="11270"/>
                </a:cubicBezTo>
                <a:cubicBezTo>
                  <a:pt x="24183" y="11270"/>
                  <a:pt x="23938" y="11253"/>
                  <a:pt x="23692" y="11226"/>
                </a:cubicBezTo>
                <a:cubicBezTo>
                  <a:pt x="22092" y="11058"/>
                  <a:pt x="20640" y="10221"/>
                  <a:pt x="19691" y="8937"/>
                </a:cubicBezTo>
                <a:cubicBezTo>
                  <a:pt x="19617" y="8825"/>
                  <a:pt x="19561" y="8732"/>
                  <a:pt x="19486" y="8620"/>
                </a:cubicBezTo>
                <a:cubicBezTo>
                  <a:pt x="19728" y="7950"/>
                  <a:pt x="19914" y="7280"/>
                  <a:pt x="20063" y="6573"/>
                </a:cubicBezTo>
                <a:cubicBezTo>
                  <a:pt x="20175" y="6071"/>
                  <a:pt x="20268" y="5549"/>
                  <a:pt x="20324" y="5010"/>
                </a:cubicBezTo>
                <a:cubicBezTo>
                  <a:pt x="20417" y="4563"/>
                  <a:pt x="20417" y="4116"/>
                  <a:pt x="20342" y="3651"/>
                </a:cubicBezTo>
                <a:cubicBezTo>
                  <a:pt x="20305" y="3353"/>
                  <a:pt x="20063" y="3093"/>
                  <a:pt x="19765" y="3018"/>
                </a:cubicBezTo>
                <a:cubicBezTo>
                  <a:pt x="19731" y="3012"/>
                  <a:pt x="19698" y="3009"/>
                  <a:pt x="19665" y="3009"/>
                </a:cubicBezTo>
                <a:cubicBezTo>
                  <a:pt x="19313" y="3009"/>
                  <a:pt x="19083" y="3361"/>
                  <a:pt x="18947" y="3651"/>
                </a:cubicBezTo>
                <a:cubicBezTo>
                  <a:pt x="18556" y="4414"/>
                  <a:pt x="18370" y="5252"/>
                  <a:pt x="18407" y="6108"/>
                </a:cubicBezTo>
                <a:cubicBezTo>
                  <a:pt x="18426" y="7001"/>
                  <a:pt x="18667" y="7876"/>
                  <a:pt x="19096" y="8657"/>
                </a:cubicBezTo>
                <a:cubicBezTo>
                  <a:pt x="18779" y="9681"/>
                  <a:pt x="18239" y="10612"/>
                  <a:pt x="17532" y="11393"/>
                </a:cubicBezTo>
                <a:cubicBezTo>
                  <a:pt x="17048" y="11952"/>
                  <a:pt x="16378" y="12324"/>
                  <a:pt x="15634" y="12417"/>
                </a:cubicBezTo>
                <a:cubicBezTo>
                  <a:pt x="15568" y="12422"/>
                  <a:pt x="15501" y="12424"/>
                  <a:pt x="15435" y="12424"/>
                </a:cubicBezTo>
                <a:cubicBezTo>
                  <a:pt x="14759" y="12424"/>
                  <a:pt x="14095" y="12166"/>
                  <a:pt x="13587" y="11691"/>
                </a:cubicBezTo>
                <a:cubicBezTo>
                  <a:pt x="12880" y="11058"/>
                  <a:pt x="12340" y="10239"/>
                  <a:pt x="12042" y="9327"/>
                </a:cubicBezTo>
                <a:cubicBezTo>
                  <a:pt x="12600" y="8657"/>
                  <a:pt x="13047" y="7894"/>
                  <a:pt x="13363" y="7076"/>
                </a:cubicBezTo>
                <a:cubicBezTo>
                  <a:pt x="13698" y="6145"/>
                  <a:pt x="13959" y="5177"/>
                  <a:pt x="14145" y="4210"/>
                </a:cubicBezTo>
                <a:cubicBezTo>
                  <a:pt x="14294" y="3521"/>
                  <a:pt x="14406" y="2739"/>
                  <a:pt x="14071" y="2088"/>
                </a:cubicBezTo>
                <a:cubicBezTo>
                  <a:pt x="13868" y="1705"/>
                  <a:pt x="13482" y="1500"/>
                  <a:pt x="13093" y="1500"/>
                </a:cubicBezTo>
                <a:cubicBezTo>
                  <a:pt x="12839" y="1500"/>
                  <a:pt x="12583" y="1588"/>
                  <a:pt x="12377" y="1771"/>
                </a:cubicBezTo>
                <a:cubicBezTo>
                  <a:pt x="11670" y="2330"/>
                  <a:pt x="11465" y="3298"/>
                  <a:pt x="11316" y="4116"/>
                </a:cubicBezTo>
                <a:cubicBezTo>
                  <a:pt x="10981" y="5829"/>
                  <a:pt x="11093" y="7597"/>
                  <a:pt x="11633" y="9234"/>
                </a:cubicBezTo>
                <a:lnTo>
                  <a:pt x="11484" y="9402"/>
                </a:lnTo>
                <a:cubicBezTo>
                  <a:pt x="10666" y="10193"/>
                  <a:pt x="9569" y="10750"/>
                  <a:pt x="8456" y="10750"/>
                </a:cubicBezTo>
                <a:cubicBezTo>
                  <a:pt x="7998" y="10750"/>
                  <a:pt x="7537" y="10656"/>
                  <a:pt x="7092" y="10444"/>
                </a:cubicBezTo>
                <a:cubicBezTo>
                  <a:pt x="5565" y="9737"/>
                  <a:pt x="4709" y="8118"/>
                  <a:pt x="4225" y="6610"/>
                </a:cubicBezTo>
                <a:cubicBezTo>
                  <a:pt x="4207" y="6536"/>
                  <a:pt x="4188" y="6461"/>
                  <a:pt x="4151" y="6368"/>
                </a:cubicBezTo>
                <a:cubicBezTo>
                  <a:pt x="4616" y="5829"/>
                  <a:pt x="5026" y="5252"/>
                  <a:pt x="5379" y="4638"/>
                </a:cubicBezTo>
                <a:cubicBezTo>
                  <a:pt x="5603" y="4247"/>
                  <a:pt x="5807" y="3856"/>
                  <a:pt x="5994" y="3446"/>
                </a:cubicBezTo>
                <a:cubicBezTo>
                  <a:pt x="6217" y="2981"/>
                  <a:pt x="6384" y="2497"/>
                  <a:pt x="6477" y="1995"/>
                </a:cubicBezTo>
                <a:cubicBezTo>
                  <a:pt x="6589" y="1195"/>
                  <a:pt x="6235" y="190"/>
                  <a:pt x="5342" y="22"/>
                </a:cubicBezTo>
                <a:cubicBezTo>
                  <a:pt x="5268" y="8"/>
                  <a:pt x="5195" y="1"/>
                  <a:pt x="51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33"/>
          <p:cNvSpPr/>
          <p:nvPr/>
        </p:nvSpPr>
        <p:spPr>
          <a:xfrm>
            <a:off x="7734427" y="6264071"/>
            <a:ext cx="1646807" cy="512555"/>
          </a:xfrm>
          <a:custGeom>
            <a:avLst/>
            <a:gdLst/>
            <a:ahLst/>
            <a:cxnLst/>
            <a:rect l="l" t="t" r="r" b="b"/>
            <a:pathLst>
              <a:path w="33723" h="10496" extrusionOk="0">
                <a:moveTo>
                  <a:pt x="17624" y="756"/>
                </a:moveTo>
                <a:cubicBezTo>
                  <a:pt x="17765" y="756"/>
                  <a:pt x="17893" y="816"/>
                  <a:pt x="17997" y="962"/>
                </a:cubicBezTo>
                <a:cubicBezTo>
                  <a:pt x="18202" y="1241"/>
                  <a:pt x="18164" y="1669"/>
                  <a:pt x="18109" y="2004"/>
                </a:cubicBezTo>
                <a:cubicBezTo>
                  <a:pt x="18015" y="2432"/>
                  <a:pt x="17885" y="2842"/>
                  <a:pt x="17736" y="3270"/>
                </a:cubicBezTo>
                <a:cubicBezTo>
                  <a:pt x="17308" y="4442"/>
                  <a:pt x="16694" y="5540"/>
                  <a:pt x="15912" y="6527"/>
                </a:cubicBezTo>
                <a:cubicBezTo>
                  <a:pt x="15857" y="6452"/>
                  <a:pt x="15819" y="6359"/>
                  <a:pt x="15782" y="6266"/>
                </a:cubicBezTo>
                <a:cubicBezTo>
                  <a:pt x="15224" y="4870"/>
                  <a:pt x="15354" y="3270"/>
                  <a:pt x="16154" y="1986"/>
                </a:cubicBezTo>
                <a:cubicBezTo>
                  <a:pt x="16361" y="1646"/>
                  <a:pt x="17083" y="756"/>
                  <a:pt x="17624" y="756"/>
                </a:cubicBezTo>
                <a:close/>
                <a:moveTo>
                  <a:pt x="9096" y="366"/>
                </a:moveTo>
                <a:cubicBezTo>
                  <a:pt x="9491" y="366"/>
                  <a:pt x="9808" y="694"/>
                  <a:pt x="9808" y="1092"/>
                </a:cubicBezTo>
                <a:cubicBezTo>
                  <a:pt x="9864" y="1893"/>
                  <a:pt x="9324" y="2674"/>
                  <a:pt x="8933" y="3363"/>
                </a:cubicBezTo>
                <a:cubicBezTo>
                  <a:pt x="8245" y="4573"/>
                  <a:pt x="7482" y="5801"/>
                  <a:pt x="6495" y="6806"/>
                </a:cubicBezTo>
                <a:cubicBezTo>
                  <a:pt x="6384" y="5838"/>
                  <a:pt x="6477" y="4852"/>
                  <a:pt x="6775" y="3921"/>
                </a:cubicBezTo>
                <a:cubicBezTo>
                  <a:pt x="6923" y="3419"/>
                  <a:pt x="7110" y="2935"/>
                  <a:pt x="7314" y="2451"/>
                </a:cubicBezTo>
                <a:cubicBezTo>
                  <a:pt x="7482" y="2004"/>
                  <a:pt x="7705" y="1558"/>
                  <a:pt x="7947" y="1130"/>
                </a:cubicBezTo>
                <a:cubicBezTo>
                  <a:pt x="8189" y="739"/>
                  <a:pt x="8561" y="367"/>
                  <a:pt x="9064" y="367"/>
                </a:cubicBezTo>
                <a:cubicBezTo>
                  <a:pt x="9075" y="366"/>
                  <a:pt x="9085" y="366"/>
                  <a:pt x="9096" y="366"/>
                </a:cubicBezTo>
                <a:close/>
                <a:moveTo>
                  <a:pt x="25216" y="701"/>
                </a:moveTo>
                <a:cubicBezTo>
                  <a:pt x="25582" y="701"/>
                  <a:pt x="25935" y="866"/>
                  <a:pt x="26167" y="1241"/>
                </a:cubicBezTo>
                <a:cubicBezTo>
                  <a:pt x="26576" y="1930"/>
                  <a:pt x="26521" y="2842"/>
                  <a:pt x="26390" y="3605"/>
                </a:cubicBezTo>
                <a:cubicBezTo>
                  <a:pt x="26223" y="4777"/>
                  <a:pt x="25758" y="5875"/>
                  <a:pt x="25050" y="6824"/>
                </a:cubicBezTo>
                <a:cubicBezTo>
                  <a:pt x="24883" y="6601"/>
                  <a:pt x="24734" y="6396"/>
                  <a:pt x="24585" y="6173"/>
                </a:cubicBezTo>
                <a:cubicBezTo>
                  <a:pt x="24157" y="5466"/>
                  <a:pt x="23859" y="4703"/>
                  <a:pt x="23710" y="3884"/>
                </a:cubicBezTo>
                <a:cubicBezTo>
                  <a:pt x="23543" y="3028"/>
                  <a:pt x="23506" y="1930"/>
                  <a:pt x="24120" y="1223"/>
                </a:cubicBezTo>
                <a:cubicBezTo>
                  <a:pt x="24410" y="894"/>
                  <a:pt x="24821" y="701"/>
                  <a:pt x="25216" y="701"/>
                </a:cubicBezTo>
                <a:close/>
                <a:moveTo>
                  <a:pt x="9063" y="0"/>
                </a:moveTo>
                <a:cubicBezTo>
                  <a:pt x="8952" y="0"/>
                  <a:pt x="8840" y="16"/>
                  <a:pt x="8729" y="50"/>
                </a:cubicBezTo>
                <a:cubicBezTo>
                  <a:pt x="8282" y="180"/>
                  <a:pt x="7891" y="478"/>
                  <a:pt x="7668" y="888"/>
                </a:cubicBezTo>
                <a:cubicBezTo>
                  <a:pt x="7389" y="1353"/>
                  <a:pt x="7147" y="1837"/>
                  <a:pt x="6961" y="2339"/>
                </a:cubicBezTo>
                <a:cubicBezTo>
                  <a:pt x="6737" y="2879"/>
                  <a:pt x="6533" y="3419"/>
                  <a:pt x="6384" y="3996"/>
                </a:cubicBezTo>
                <a:cubicBezTo>
                  <a:pt x="6086" y="5001"/>
                  <a:pt x="6030" y="6061"/>
                  <a:pt x="6198" y="7104"/>
                </a:cubicBezTo>
                <a:cubicBezTo>
                  <a:pt x="5937" y="7327"/>
                  <a:pt x="5658" y="7550"/>
                  <a:pt x="5379" y="7736"/>
                </a:cubicBezTo>
                <a:cubicBezTo>
                  <a:pt x="4442" y="8377"/>
                  <a:pt x="3268" y="8806"/>
                  <a:pt x="2112" y="8806"/>
                </a:cubicBezTo>
                <a:cubicBezTo>
                  <a:pt x="1522" y="8806"/>
                  <a:pt x="938" y="8695"/>
                  <a:pt x="391" y="8444"/>
                </a:cubicBezTo>
                <a:cubicBezTo>
                  <a:pt x="298" y="8388"/>
                  <a:pt x="205" y="8351"/>
                  <a:pt x="112" y="8295"/>
                </a:cubicBezTo>
                <a:cubicBezTo>
                  <a:pt x="75" y="8406"/>
                  <a:pt x="37" y="8537"/>
                  <a:pt x="0" y="8630"/>
                </a:cubicBezTo>
                <a:cubicBezTo>
                  <a:pt x="687" y="8979"/>
                  <a:pt x="1438" y="9153"/>
                  <a:pt x="2196" y="9153"/>
                </a:cubicBezTo>
                <a:cubicBezTo>
                  <a:pt x="2651" y="9153"/>
                  <a:pt x="3108" y="9090"/>
                  <a:pt x="3555" y="8965"/>
                </a:cubicBezTo>
                <a:cubicBezTo>
                  <a:pt x="4560" y="8686"/>
                  <a:pt x="5490" y="8183"/>
                  <a:pt x="6272" y="7476"/>
                </a:cubicBezTo>
                <a:cubicBezTo>
                  <a:pt x="6458" y="8239"/>
                  <a:pt x="6849" y="8927"/>
                  <a:pt x="7389" y="9467"/>
                </a:cubicBezTo>
                <a:cubicBezTo>
                  <a:pt x="8116" y="10203"/>
                  <a:pt x="9015" y="10495"/>
                  <a:pt x="9944" y="10495"/>
                </a:cubicBezTo>
                <a:cubicBezTo>
                  <a:pt x="10964" y="10495"/>
                  <a:pt x="12019" y="10142"/>
                  <a:pt x="12916" y="9635"/>
                </a:cubicBezTo>
                <a:cubicBezTo>
                  <a:pt x="14033" y="8983"/>
                  <a:pt x="15038" y="8164"/>
                  <a:pt x="15875" y="7178"/>
                </a:cubicBezTo>
                <a:cubicBezTo>
                  <a:pt x="16117" y="7569"/>
                  <a:pt x="16434" y="7941"/>
                  <a:pt x="16806" y="8239"/>
                </a:cubicBezTo>
                <a:cubicBezTo>
                  <a:pt x="17866" y="9084"/>
                  <a:pt x="19181" y="9533"/>
                  <a:pt x="20519" y="9533"/>
                </a:cubicBezTo>
                <a:cubicBezTo>
                  <a:pt x="20919" y="9533"/>
                  <a:pt x="21321" y="9493"/>
                  <a:pt x="21719" y="9411"/>
                </a:cubicBezTo>
                <a:cubicBezTo>
                  <a:pt x="23022" y="9114"/>
                  <a:pt x="24194" y="8406"/>
                  <a:pt x="25069" y="7401"/>
                </a:cubicBezTo>
                <a:cubicBezTo>
                  <a:pt x="25255" y="7606"/>
                  <a:pt x="25441" y="7811"/>
                  <a:pt x="25665" y="7997"/>
                </a:cubicBezTo>
                <a:cubicBezTo>
                  <a:pt x="26920" y="9132"/>
                  <a:pt x="28558" y="9759"/>
                  <a:pt x="30254" y="9759"/>
                </a:cubicBezTo>
                <a:cubicBezTo>
                  <a:pt x="30393" y="9759"/>
                  <a:pt x="30532" y="9755"/>
                  <a:pt x="30671" y="9746"/>
                </a:cubicBezTo>
                <a:cubicBezTo>
                  <a:pt x="31732" y="9672"/>
                  <a:pt x="32774" y="9356"/>
                  <a:pt x="33723" y="8853"/>
                </a:cubicBezTo>
                <a:lnTo>
                  <a:pt x="33649" y="8462"/>
                </a:lnTo>
                <a:cubicBezTo>
                  <a:pt x="33555" y="8518"/>
                  <a:pt x="33481" y="8555"/>
                  <a:pt x="33388" y="8611"/>
                </a:cubicBezTo>
                <a:cubicBezTo>
                  <a:pt x="32396" y="9119"/>
                  <a:pt x="31309" y="9384"/>
                  <a:pt x="30215" y="9384"/>
                </a:cubicBezTo>
                <a:cubicBezTo>
                  <a:pt x="29626" y="9384"/>
                  <a:pt x="29036" y="9307"/>
                  <a:pt x="28456" y="9151"/>
                </a:cubicBezTo>
                <a:cubicBezTo>
                  <a:pt x="27228" y="8797"/>
                  <a:pt x="26130" y="8071"/>
                  <a:pt x="25292" y="7104"/>
                </a:cubicBezTo>
                <a:cubicBezTo>
                  <a:pt x="25534" y="6806"/>
                  <a:pt x="25739" y="6489"/>
                  <a:pt x="25925" y="6154"/>
                </a:cubicBezTo>
                <a:cubicBezTo>
                  <a:pt x="26372" y="5317"/>
                  <a:pt x="26669" y="4424"/>
                  <a:pt x="26800" y="3493"/>
                </a:cubicBezTo>
                <a:cubicBezTo>
                  <a:pt x="26911" y="2656"/>
                  <a:pt x="26930" y="1669"/>
                  <a:pt x="26428" y="962"/>
                </a:cubicBezTo>
                <a:cubicBezTo>
                  <a:pt x="26126" y="549"/>
                  <a:pt x="25656" y="330"/>
                  <a:pt x="25180" y="330"/>
                </a:cubicBezTo>
                <a:cubicBezTo>
                  <a:pt x="24863" y="330"/>
                  <a:pt x="24544" y="426"/>
                  <a:pt x="24269" y="627"/>
                </a:cubicBezTo>
                <a:cubicBezTo>
                  <a:pt x="23413" y="1185"/>
                  <a:pt x="23208" y="2246"/>
                  <a:pt x="23264" y="3214"/>
                </a:cubicBezTo>
                <a:cubicBezTo>
                  <a:pt x="23375" y="4647"/>
                  <a:pt x="23915" y="6006"/>
                  <a:pt x="24808" y="7122"/>
                </a:cubicBezTo>
                <a:cubicBezTo>
                  <a:pt x="24566" y="7420"/>
                  <a:pt x="24287" y="7699"/>
                  <a:pt x="23971" y="7941"/>
                </a:cubicBezTo>
                <a:cubicBezTo>
                  <a:pt x="22966" y="8745"/>
                  <a:pt x="21730" y="9172"/>
                  <a:pt x="20465" y="9172"/>
                </a:cubicBezTo>
                <a:cubicBezTo>
                  <a:pt x="20090" y="9172"/>
                  <a:pt x="19712" y="9134"/>
                  <a:pt x="19337" y="9058"/>
                </a:cubicBezTo>
                <a:cubicBezTo>
                  <a:pt x="18015" y="8816"/>
                  <a:pt x="16824" y="8034"/>
                  <a:pt x="16080" y="6899"/>
                </a:cubicBezTo>
                <a:cubicBezTo>
                  <a:pt x="16434" y="6452"/>
                  <a:pt x="16750" y="6006"/>
                  <a:pt x="17048" y="5522"/>
                </a:cubicBezTo>
                <a:cubicBezTo>
                  <a:pt x="17550" y="4684"/>
                  <a:pt x="17960" y="3772"/>
                  <a:pt x="18257" y="2823"/>
                </a:cubicBezTo>
                <a:cubicBezTo>
                  <a:pt x="18462" y="2172"/>
                  <a:pt x="18779" y="1074"/>
                  <a:pt x="18109" y="571"/>
                </a:cubicBezTo>
                <a:cubicBezTo>
                  <a:pt x="17949" y="455"/>
                  <a:pt x="17783" y="406"/>
                  <a:pt x="17616" y="406"/>
                </a:cubicBezTo>
                <a:cubicBezTo>
                  <a:pt x="16980" y="406"/>
                  <a:pt x="16330" y="1116"/>
                  <a:pt x="16006" y="1558"/>
                </a:cubicBezTo>
                <a:cubicBezTo>
                  <a:pt x="15522" y="2209"/>
                  <a:pt x="15224" y="2991"/>
                  <a:pt x="15112" y="3791"/>
                </a:cubicBezTo>
                <a:cubicBezTo>
                  <a:pt x="14982" y="4833"/>
                  <a:pt x="15168" y="5913"/>
                  <a:pt x="15652" y="6843"/>
                </a:cubicBezTo>
                <a:cubicBezTo>
                  <a:pt x="15391" y="7159"/>
                  <a:pt x="15094" y="7457"/>
                  <a:pt x="14796" y="7755"/>
                </a:cubicBezTo>
                <a:cubicBezTo>
                  <a:pt x="13522" y="8974"/>
                  <a:pt x="11808" y="10156"/>
                  <a:pt x="9963" y="10156"/>
                </a:cubicBezTo>
                <a:cubicBezTo>
                  <a:pt x="9949" y="10156"/>
                  <a:pt x="9934" y="10156"/>
                  <a:pt x="9920" y="10156"/>
                </a:cubicBezTo>
                <a:cubicBezTo>
                  <a:pt x="9026" y="10156"/>
                  <a:pt x="8152" y="9784"/>
                  <a:pt x="7556" y="9132"/>
                </a:cubicBezTo>
                <a:cubicBezTo>
                  <a:pt x="7054" y="8593"/>
                  <a:pt x="6719" y="7923"/>
                  <a:pt x="6570" y="7215"/>
                </a:cubicBezTo>
                <a:cubicBezTo>
                  <a:pt x="7165" y="6638"/>
                  <a:pt x="7686" y="6006"/>
                  <a:pt x="8152" y="5317"/>
                </a:cubicBezTo>
                <a:cubicBezTo>
                  <a:pt x="8729" y="4461"/>
                  <a:pt x="9268" y="3568"/>
                  <a:pt x="9752" y="2637"/>
                </a:cubicBezTo>
                <a:cubicBezTo>
                  <a:pt x="10087" y="2004"/>
                  <a:pt x="10441" y="1018"/>
                  <a:pt x="9901" y="367"/>
                </a:cubicBezTo>
                <a:cubicBezTo>
                  <a:pt x="9681" y="132"/>
                  <a:pt x="9379" y="0"/>
                  <a:pt x="90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33"/>
          <p:cNvSpPr/>
          <p:nvPr/>
        </p:nvSpPr>
        <p:spPr>
          <a:xfrm>
            <a:off x="8790423" y="3703653"/>
            <a:ext cx="586244" cy="663449"/>
          </a:xfrm>
          <a:custGeom>
            <a:avLst/>
            <a:gdLst/>
            <a:ahLst/>
            <a:cxnLst/>
            <a:rect l="l" t="t" r="r" b="b"/>
            <a:pathLst>
              <a:path w="12005" h="13586" extrusionOk="0">
                <a:moveTo>
                  <a:pt x="6738" y="1"/>
                </a:moveTo>
                <a:cubicBezTo>
                  <a:pt x="6682" y="75"/>
                  <a:pt x="6645" y="150"/>
                  <a:pt x="6608" y="206"/>
                </a:cubicBezTo>
                <a:cubicBezTo>
                  <a:pt x="6515" y="355"/>
                  <a:pt x="6422" y="485"/>
                  <a:pt x="6329" y="634"/>
                </a:cubicBezTo>
                <a:cubicBezTo>
                  <a:pt x="5175" y="2327"/>
                  <a:pt x="3481" y="3705"/>
                  <a:pt x="1508" y="4263"/>
                </a:cubicBezTo>
                <a:cubicBezTo>
                  <a:pt x="1118" y="4356"/>
                  <a:pt x="708" y="4430"/>
                  <a:pt x="299" y="4468"/>
                </a:cubicBezTo>
                <a:cubicBezTo>
                  <a:pt x="20" y="5621"/>
                  <a:pt x="1" y="6812"/>
                  <a:pt x="243" y="7966"/>
                </a:cubicBezTo>
                <a:cubicBezTo>
                  <a:pt x="634" y="9697"/>
                  <a:pt x="1602" y="11223"/>
                  <a:pt x="3016" y="12284"/>
                </a:cubicBezTo>
                <a:cubicBezTo>
                  <a:pt x="4181" y="13131"/>
                  <a:pt x="5580" y="13585"/>
                  <a:pt x="7002" y="13585"/>
                </a:cubicBezTo>
                <a:cubicBezTo>
                  <a:pt x="7330" y="13585"/>
                  <a:pt x="7658" y="13561"/>
                  <a:pt x="7985" y="13512"/>
                </a:cubicBezTo>
                <a:cubicBezTo>
                  <a:pt x="9064" y="13363"/>
                  <a:pt x="10069" y="12861"/>
                  <a:pt x="10851" y="12098"/>
                </a:cubicBezTo>
                <a:cubicBezTo>
                  <a:pt x="11633" y="11316"/>
                  <a:pt x="12005" y="10218"/>
                  <a:pt x="11875" y="9120"/>
                </a:cubicBezTo>
                <a:cubicBezTo>
                  <a:pt x="11726" y="8022"/>
                  <a:pt x="10944" y="7110"/>
                  <a:pt x="9883" y="6794"/>
                </a:cubicBezTo>
                <a:cubicBezTo>
                  <a:pt x="11651" y="4058"/>
                  <a:pt x="9958" y="410"/>
                  <a:pt x="673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33"/>
          <p:cNvSpPr/>
          <p:nvPr/>
        </p:nvSpPr>
        <p:spPr>
          <a:xfrm>
            <a:off x="8148816" y="2710355"/>
            <a:ext cx="1092451" cy="1700913"/>
          </a:xfrm>
          <a:custGeom>
            <a:avLst/>
            <a:gdLst/>
            <a:ahLst/>
            <a:cxnLst/>
            <a:rect l="l" t="t" r="r" b="b"/>
            <a:pathLst>
              <a:path w="22371" h="34831" extrusionOk="0">
                <a:moveTo>
                  <a:pt x="19095" y="0"/>
                </a:moveTo>
                <a:cubicBezTo>
                  <a:pt x="18703" y="3126"/>
                  <a:pt x="16039" y="5189"/>
                  <a:pt x="13212" y="5189"/>
                </a:cubicBezTo>
                <a:cubicBezTo>
                  <a:pt x="12150" y="5189"/>
                  <a:pt x="11065" y="4898"/>
                  <a:pt x="10069" y="4262"/>
                </a:cubicBezTo>
                <a:cubicBezTo>
                  <a:pt x="9381" y="7147"/>
                  <a:pt x="6850" y="9194"/>
                  <a:pt x="3890" y="9250"/>
                </a:cubicBezTo>
                <a:cubicBezTo>
                  <a:pt x="3438" y="8722"/>
                  <a:pt x="2776" y="8303"/>
                  <a:pt x="2106" y="8303"/>
                </a:cubicBezTo>
                <a:cubicBezTo>
                  <a:pt x="1950" y="8303"/>
                  <a:pt x="1793" y="8326"/>
                  <a:pt x="1639" y="8375"/>
                </a:cubicBezTo>
                <a:cubicBezTo>
                  <a:pt x="950" y="8580"/>
                  <a:pt x="503" y="9250"/>
                  <a:pt x="261" y="9920"/>
                </a:cubicBezTo>
                <a:cubicBezTo>
                  <a:pt x="19" y="10702"/>
                  <a:pt x="1" y="11520"/>
                  <a:pt x="205" y="12302"/>
                </a:cubicBezTo>
                <a:cubicBezTo>
                  <a:pt x="243" y="12432"/>
                  <a:pt x="261" y="12563"/>
                  <a:pt x="317" y="12674"/>
                </a:cubicBezTo>
                <a:cubicBezTo>
                  <a:pt x="503" y="13289"/>
                  <a:pt x="820" y="13847"/>
                  <a:pt x="1248" y="14349"/>
                </a:cubicBezTo>
                <a:cubicBezTo>
                  <a:pt x="2234" y="15466"/>
                  <a:pt x="3593" y="16229"/>
                  <a:pt x="5082" y="16452"/>
                </a:cubicBezTo>
                <a:lnTo>
                  <a:pt x="3481" y="27414"/>
                </a:lnTo>
                <a:cubicBezTo>
                  <a:pt x="4444" y="30027"/>
                  <a:pt x="11169" y="34831"/>
                  <a:pt x="13892" y="34831"/>
                </a:cubicBezTo>
                <a:cubicBezTo>
                  <a:pt x="14117" y="34831"/>
                  <a:pt x="14315" y="34798"/>
                  <a:pt x="14480" y="34728"/>
                </a:cubicBezTo>
                <a:cubicBezTo>
                  <a:pt x="16639" y="33816"/>
                  <a:pt x="14759" y="29964"/>
                  <a:pt x="14759" y="29964"/>
                </a:cubicBezTo>
                <a:lnTo>
                  <a:pt x="14182" y="24697"/>
                </a:lnTo>
                <a:cubicBezTo>
                  <a:pt x="14350" y="24678"/>
                  <a:pt x="14499" y="24641"/>
                  <a:pt x="14647" y="24585"/>
                </a:cubicBezTo>
                <a:cubicBezTo>
                  <a:pt x="16639" y="24046"/>
                  <a:pt x="18314" y="22650"/>
                  <a:pt x="19468" y="20975"/>
                </a:cubicBezTo>
                <a:cubicBezTo>
                  <a:pt x="19579" y="20826"/>
                  <a:pt x="19654" y="20696"/>
                  <a:pt x="19747" y="20547"/>
                </a:cubicBezTo>
                <a:cubicBezTo>
                  <a:pt x="19803" y="20472"/>
                  <a:pt x="19840" y="20416"/>
                  <a:pt x="19877" y="20342"/>
                </a:cubicBezTo>
                <a:cubicBezTo>
                  <a:pt x="20770" y="18760"/>
                  <a:pt x="21403" y="17066"/>
                  <a:pt x="21738" y="15280"/>
                </a:cubicBezTo>
                <a:cubicBezTo>
                  <a:pt x="21943" y="14312"/>
                  <a:pt x="22092" y="13326"/>
                  <a:pt x="22185" y="12321"/>
                </a:cubicBezTo>
                <a:cubicBezTo>
                  <a:pt x="22371" y="10385"/>
                  <a:pt x="22259" y="8431"/>
                  <a:pt x="21887" y="6514"/>
                </a:cubicBezTo>
                <a:cubicBezTo>
                  <a:pt x="21440" y="4169"/>
                  <a:pt x="20473" y="1955"/>
                  <a:pt x="19095" y="0"/>
                </a:cubicBezTo>
                <a:close/>
              </a:path>
            </a:pathLst>
          </a:custGeom>
          <a:solidFill>
            <a:srgbClr val="A85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33"/>
          <p:cNvSpPr/>
          <p:nvPr/>
        </p:nvSpPr>
        <p:spPr>
          <a:xfrm>
            <a:off x="7458134" y="2366773"/>
            <a:ext cx="2035813" cy="1962025"/>
          </a:xfrm>
          <a:custGeom>
            <a:avLst/>
            <a:gdLst/>
            <a:ahLst/>
            <a:cxnLst/>
            <a:rect l="l" t="t" r="r" b="b"/>
            <a:pathLst>
              <a:path w="41689" h="40178" extrusionOk="0">
                <a:moveTo>
                  <a:pt x="24280" y="0"/>
                </a:moveTo>
                <a:cubicBezTo>
                  <a:pt x="23074" y="0"/>
                  <a:pt x="21862" y="167"/>
                  <a:pt x="20677" y="504"/>
                </a:cubicBezTo>
                <a:cubicBezTo>
                  <a:pt x="12693" y="2849"/>
                  <a:pt x="9027" y="12061"/>
                  <a:pt x="13196" y="19264"/>
                </a:cubicBezTo>
                <a:cubicBezTo>
                  <a:pt x="11930" y="17700"/>
                  <a:pt x="10106" y="16714"/>
                  <a:pt x="8115" y="16547"/>
                </a:cubicBezTo>
                <a:cubicBezTo>
                  <a:pt x="7972" y="16535"/>
                  <a:pt x="7827" y="16529"/>
                  <a:pt x="7682" y="16529"/>
                </a:cubicBezTo>
                <a:cubicBezTo>
                  <a:pt x="6650" y="16529"/>
                  <a:pt x="5582" y="16836"/>
                  <a:pt x="5044" y="17700"/>
                </a:cubicBezTo>
                <a:cubicBezTo>
                  <a:pt x="4635" y="18352"/>
                  <a:pt x="4635" y="19226"/>
                  <a:pt x="4858" y="19971"/>
                </a:cubicBezTo>
                <a:cubicBezTo>
                  <a:pt x="5137" y="20715"/>
                  <a:pt x="5509" y="21423"/>
                  <a:pt x="5993" y="22037"/>
                </a:cubicBezTo>
                <a:cubicBezTo>
                  <a:pt x="5625" y="21886"/>
                  <a:pt x="5232" y="21806"/>
                  <a:pt x="4840" y="21806"/>
                </a:cubicBezTo>
                <a:cubicBezTo>
                  <a:pt x="4460" y="21806"/>
                  <a:pt x="4080" y="21881"/>
                  <a:pt x="3723" y="22037"/>
                </a:cubicBezTo>
                <a:cubicBezTo>
                  <a:pt x="2997" y="22334"/>
                  <a:pt x="2364" y="22818"/>
                  <a:pt x="1880" y="23433"/>
                </a:cubicBezTo>
                <a:cubicBezTo>
                  <a:pt x="522" y="25052"/>
                  <a:pt x="1" y="27415"/>
                  <a:pt x="764" y="29407"/>
                </a:cubicBezTo>
                <a:cubicBezTo>
                  <a:pt x="1469" y="31277"/>
                  <a:pt x="3379" y="32695"/>
                  <a:pt x="5383" y="32695"/>
                </a:cubicBezTo>
                <a:cubicBezTo>
                  <a:pt x="5493" y="32695"/>
                  <a:pt x="5604" y="32691"/>
                  <a:pt x="5714" y="32682"/>
                </a:cubicBezTo>
                <a:lnTo>
                  <a:pt x="5714" y="32682"/>
                </a:lnTo>
                <a:cubicBezTo>
                  <a:pt x="4430" y="33706"/>
                  <a:pt x="3965" y="35585"/>
                  <a:pt x="4504" y="37130"/>
                </a:cubicBezTo>
                <a:cubicBezTo>
                  <a:pt x="5063" y="38693"/>
                  <a:pt x="6514" y="39829"/>
                  <a:pt x="8152" y="40108"/>
                </a:cubicBezTo>
                <a:cubicBezTo>
                  <a:pt x="8442" y="40155"/>
                  <a:pt x="8734" y="40178"/>
                  <a:pt x="9024" y="40178"/>
                </a:cubicBezTo>
                <a:cubicBezTo>
                  <a:pt x="9886" y="40178"/>
                  <a:pt x="10736" y="39972"/>
                  <a:pt x="11502" y="39568"/>
                </a:cubicBezTo>
                <a:cubicBezTo>
                  <a:pt x="12209" y="39934"/>
                  <a:pt x="12957" y="40106"/>
                  <a:pt x="13690" y="40106"/>
                </a:cubicBezTo>
                <a:cubicBezTo>
                  <a:pt x="15642" y="40106"/>
                  <a:pt x="17488" y="38890"/>
                  <a:pt x="18165" y="36888"/>
                </a:cubicBezTo>
                <a:cubicBezTo>
                  <a:pt x="18425" y="36106"/>
                  <a:pt x="18481" y="35269"/>
                  <a:pt x="18332" y="34450"/>
                </a:cubicBezTo>
                <a:cubicBezTo>
                  <a:pt x="19412" y="34171"/>
                  <a:pt x="20379" y="33538"/>
                  <a:pt x="21068" y="32645"/>
                </a:cubicBezTo>
                <a:cubicBezTo>
                  <a:pt x="21533" y="32012"/>
                  <a:pt x="21868" y="31268"/>
                  <a:pt x="22017" y="30486"/>
                </a:cubicBezTo>
                <a:cubicBezTo>
                  <a:pt x="22240" y="29351"/>
                  <a:pt x="22166" y="28178"/>
                  <a:pt x="21794" y="27099"/>
                </a:cubicBezTo>
                <a:cubicBezTo>
                  <a:pt x="21273" y="25684"/>
                  <a:pt x="20379" y="24456"/>
                  <a:pt x="19226" y="23507"/>
                </a:cubicBezTo>
                <a:cubicBezTo>
                  <a:pt x="17737" y="23265"/>
                  <a:pt x="16378" y="22521"/>
                  <a:pt x="15392" y="21404"/>
                </a:cubicBezTo>
                <a:cubicBezTo>
                  <a:pt x="14982" y="20901"/>
                  <a:pt x="14666" y="20343"/>
                  <a:pt x="14461" y="19729"/>
                </a:cubicBezTo>
                <a:cubicBezTo>
                  <a:pt x="14163" y="18836"/>
                  <a:pt x="14145" y="17868"/>
                  <a:pt x="14424" y="16975"/>
                </a:cubicBezTo>
                <a:cubicBezTo>
                  <a:pt x="14647" y="16305"/>
                  <a:pt x="15094" y="15635"/>
                  <a:pt x="15801" y="15411"/>
                </a:cubicBezTo>
                <a:cubicBezTo>
                  <a:pt x="15951" y="15367"/>
                  <a:pt x="16102" y="15346"/>
                  <a:pt x="16252" y="15346"/>
                </a:cubicBezTo>
                <a:cubicBezTo>
                  <a:pt x="16924" y="15346"/>
                  <a:pt x="17582" y="15757"/>
                  <a:pt x="18053" y="16305"/>
                </a:cubicBezTo>
                <a:cubicBezTo>
                  <a:pt x="21012" y="16249"/>
                  <a:pt x="23543" y="14183"/>
                  <a:pt x="24232" y="11280"/>
                </a:cubicBezTo>
                <a:cubicBezTo>
                  <a:pt x="25231" y="11917"/>
                  <a:pt x="26320" y="12209"/>
                  <a:pt x="27385" y="12209"/>
                </a:cubicBezTo>
                <a:cubicBezTo>
                  <a:pt x="30207" y="12209"/>
                  <a:pt x="32861" y="10158"/>
                  <a:pt x="33239" y="7036"/>
                </a:cubicBezTo>
                <a:cubicBezTo>
                  <a:pt x="34635" y="8972"/>
                  <a:pt x="35603" y="11205"/>
                  <a:pt x="36050" y="13550"/>
                </a:cubicBezTo>
                <a:cubicBezTo>
                  <a:pt x="36422" y="15467"/>
                  <a:pt x="36515" y="17421"/>
                  <a:pt x="36347" y="19357"/>
                </a:cubicBezTo>
                <a:lnTo>
                  <a:pt x="36422" y="19357"/>
                </a:lnTo>
                <a:cubicBezTo>
                  <a:pt x="38581" y="17700"/>
                  <a:pt x="40200" y="15430"/>
                  <a:pt x="41075" y="12843"/>
                </a:cubicBezTo>
                <a:cubicBezTo>
                  <a:pt x="41521" y="11671"/>
                  <a:pt x="41689" y="10424"/>
                  <a:pt x="41596" y="9177"/>
                </a:cubicBezTo>
                <a:cubicBezTo>
                  <a:pt x="41503" y="7930"/>
                  <a:pt x="40944" y="6757"/>
                  <a:pt x="40014" y="5883"/>
                </a:cubicBezTo>
                <a:cubicBezTo>
                  <a:pt x="39349" y="5297"/>
                  <a:pt x="38456" y="4940"/>
                  <a:pt x="37572" y="4940"/>
                </a:cubicBezTo>
                <a:cubicBezTo>
                  <a:pt x="37220" y="4940"/>
                  <a:pt x="36868" y="4997"/>
                  <a:pt x="36534" y="5120"/>
                </a:cubicBezTo>
                <a:cubicBezTo>
                  <a:pt x="37182" y="3014"/>
                  <a:pt x="35485" y="1304"/>
                  <a:pt x="33688" y="1304"/>
                </a:cubicBezTo>
                <a:cubicBezTo>
                  <a:pt x="32959" y="1304"/>
                  <a:pt x="32214" y="1585"/>
                  <a:pt x="31602" y="2235"/>
                </a:cubicBezTo>
                <a:cubicBezTo>
                  <a:pt x="29419" y="763"/>
                  <a:pt x="26865" y="0"/>
                  <a:pt x="242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33"/>
          <p:cNvSpPr/>
          <p:nvPr/>
        </p:nvSpPr>
        <p:spPr>
          <a:xfrm>
            <a:off x="8206096" y="3185981"/>
            <a:ext cx="124525" cy="235523"/>
          </a:xfrm>
          <a:custGeom>
            <a:avLst/>
            <a:gdLst/>
            <a:ahLst/>
            <a:cxnLst/>
            <a:rect l="l" t="t" r="r" b="b"/>
            <a:pathLst>
              <a:path w="2550" h="4823" extrusionOk="0">
                <a:moveTo>
                  <a:pt x="1364" y="1"/>
                </a:moveTo>
                <a:cubicBezTo>
                  <a:pt x="1044" y="1"/>
                  <a:pt x="707" y="185"/>
                  <a:pt x="484" y="422"/>
                </a:cubicBezTo>
                <a:cubicBezTo>
                  <a:pt x="168" y="738"/>
                  <a:pt x="0" y="1185"/>
                  <a:pt x="0" y="1650"/>
                </a:cubicBezTo>
                <a:cubicBezTo>
                  <a:pt x="10" y="1753"/>
                  <a:pt x="93" y="1804"/>
                  <a:pt x="179" y="1804"/>
                </a:cubicBezTo>
                <a:cubicBezTo>
                  <a:pt x="265" y="1804"/>
                  <a:pt x="354" y="1753"/>
                  <a:pt x="372" y="1650"/>
                </a:cubicBezTo>
                <a:cubicBezTo>
                  <a:pt x="354" y="1278"/>
                  <a:pt x="503" y="943"/>
                  <a:pt x="745" y="664"/>
                </a:cubicBezTo>
                <a:cubicBezTo>
                  <a:pt x="901" y="496"/>
                  <a:pt x="1118" y="362"/>
                  <a:pt x="1326" y="362"/>
                </a:cubicBezTo>
                <a:cubicBezTo>
                  <a:pt x="1465" y="362"/>
                  <a:pt x="1601" y="422"/>
                  <a:pt x="1712" y="571"/>
                </a:cubicBezTo>
                <a:cubicBezTo>
                  <a:pt x="2103" y="1055"/>
                  <a:pt x="2159" y="1762"/>
                  <a:pt x="2178" y="2395"/>
                </a:cubicBezTo>
                <a:cubicBezTo>
                  <a:pt x="2088" y="2355"/>
                  <a:pt x="1998" y="2336"/>
                  <a:pt x="1908" y="2336"/>
                </a:cubicBezTo>
                <a:cubicBezTo>
                  <a:pt x="1831" y="2336"/>
                  <a:pt x="1753" y="2350"/>
                  <a:pt x="1675" y="2376"/>
                </a:cubicBezTo>
                <a:cubicBezTo>
                  <a:pt x="1322" y="2506"/>
                  <a:pt x="1080" y="2823"/>
                  <a:pt x="1005" y="3195"/>
                </a:cubicBezTo>
                <a:cubicBezTo>
                  <a:pt x="829" y="3900"/>
                  <a:pt x="1204" y="4823"/>
                  <a:pt x="2004" y="4823"/>
                </a:cubicBezTo>
                <a:cubicBezTo>
                  <a:pt x="2048" y="4823"/>
                  <a:pt x="2094" y="4820"/>
                  <a:pt x="2140" y="4814"/>
                </a:cubicBezTo>
                <a:cubicBezTo>
                  <a:pt x="2371" y="4796"/>
                  <a:pt x="2382" y="4458"/>
                  <a:pt x="2173" y="4458"/>
                </a:cubicBezTo>
                <a:cubicBezTo>
                  <a:pt x="2163" y="4458"/>
                  <a:pt x="2152" y="4459"/>
                  <a:pt x="2140" y="4460"/>
                </a:cubicBezTo>
                <a:cubicBezTo>
                  <a:pt x="2114" y="4463"/>
                  <a:pt x="2089" y="4464"/>
                  <a:pt x="2064" y="4464"/>
                </a:cubicBezTo>
                <a:cubicBezTo>
                  <a:pt x="1553" y="4464"/>
                  <a:pt x="1268" y="3935"/>
                  <a:pt x="1322" y="3455"/>
                </a:cubicBezTo>
                <a:cubicBezTo>
                  <a:pt x="1340" y="3214"/>
                  <a:pt x="1433" y="2990"/>
                  <a:pt x="1619" y="2804"/>
                </a:cubicBezTo>
                <a:cubicBezTo>
                  <a:pt x="1695" y="2729"/>
                  <a:pt x="1793" y="2691"/>
                  <a:pt x="1890" y="2691"/>
                </a:cubicBezTo>
                <a:cubicBezTo>
                  <a:pt x="2008" y="2691"/>
                  <a:pt x="2125" y="2747"/>
                  <a:pt x="2196" y="2860"/>
                </a:cubicBezTo>
                <a:cubicBezTo>
                  <a:pt x="2234" y="2919"/>
                  <a:pt x="2292" y="2946"/>
                  <a:pt x="2350" y="2946"/>
                </a:cubicBezTo>
                <a:cubicBezTo>
                  <a:pt x="2438" y="2946"/>
                  <a:pt x="2528" y="2886"/>
                  <a:pt x="2550" y="2785"/>
                </a:cubicBezTo>
                <a:cubicBezTo>
                  <a:pt x="2550" y="2246"/>
                  <a:pt x="2513" y="1706"/>
                  <a:pt x="2401" y="1185"/>
                </a:cubicBezTo>
                <a:cubicBezTo>
                  <a:pt x="2289" y="776"/>
                  <a:pt x="2085" y="254"/>
                  <a:pt x="1675" y="68"/>
                </a:cubicBezTo>
                <a:cubicBezTo>
                  <a:pt x="1577" y="21"/>
                  <a:pt x="1471" y="1"/>
                  <a:pt x="1364" y="1"/>
                </a:cubicBezTo>
                <a:close/>
              </a:path>
            </a:pathLst>
          </a:custGeom>
          <a:solidFill>
            <a:srgbClr val="2B16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33"/>
          <p:cNvSpPr/>
          <p:nvPr/>
        </p:nvSpPr>
        <p:spPr>
          <a:xfrm>
            <a:off x="8600125" y="3449334"/>
            <a:ext cx="243092" cy="188985"/>
          </a:xfrm>
          <a:custGeom>
            <a:avLst/>
            <a:gdLst/>
            <a:ahLst/>
            <a:cxnLst/>
            <a:rect l="l" t="t" r="r" b="b"/>
            <a:pathLst>
              <a:path w="4978" h="3870" extrusionOk="0">
                <a:moveTo>
                  <a:pt x="221" y="0"/>
                </a:moveTo>
                <a:cubicBezTo>
                  <a:pt x="110" y="0"/>
                  <a:pt x="1" y="87"/>
                  <a:pt x="46" y="221"/>
                </a:cubicBezTo>
                <a:cubicBezTo>
                  <a:pt x="697" y="2306"/>
                  <a:pt x="2558" y="3757"/>
                  <a:pt x="4735" y="3869"/>
                </a:cubicBezTo>
                <a:cubicBezTo>
                  <a:pt x="4741" y="3869"/>
                  <a:pt x="4747" y="3870"/>
                  <a:pt x="4753" y="3870"/>
                </a:cubicBezTo>
                <a:cubicBezTo>
                  <a:pt x="4977" y="3870"/>
                  <a:pt x="4972" y="3515"/>
                  <a:pt x="4735" y="3497"/>
                </a:cubicBezTo>
                <a:cubicBezTo>
                  <a:pt x="2725" y="3404"/>
                  <a:pt x="995" y="2064"/>
                  <a:pt x="399" y="128"/>
                </a:cubicBezTo>
                <a:cubicBezTo>
                  <a:pt x="369" y="39"/>
                  <a:pt x="295" y="0"/>
                  <a:pt x="2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33"/>
          <p:cNvSpPr/>
          <p:nvPr/>
        </p:nvSpPr>
        <p:spPr>
          <a:xfrm>
            <a:off x="8645049" y="3111121"/>
            <a:ext cx="119984" cy="137320"/>
          </a:xfrm>
          <a:custGeom>
            <a:avLst/>
            <a:gdLst/>
            <a:ahLst/>
            <a:cxnLst/>
            <a:rect l="l" t="t" r="r" b="b"/>
            <a:pathLst>
              <a:path w="2457" h="2812" extrusionOk="0">
                <a:moveTo>
                  <a:pt x="1220" y="0"/>
                </a:moveTo>
                <a:cubicBezTo>
                  <a:pt x="1211" y="0"/>
                  <a:pt x="1201" y="1"/>
                  <a:pt x="1191" y="1"/>
                </a:cubicBezTo>
                <a:cubicBezTo>
                  <a:pt x="540" y="1"/>
                  <a:pt x="0" y="652"/>
                  <a:pt x="19" y="1434"/>
                </a:cubicBezTo>
                <a:cubicBezTo>
                  <a:pt x="37" y="2204"/>
                  <a:pt x="597" y="2811"/>
                  <a:pt x="1237" y="2811"/>
                </a:cubicBezTo>
                <a:cubicBezTo>
                  <a:pt x="1247" y="2811"/>
                  <a:pt x="1256" y="2811"/>
                  <a:pt x="1266" y="2811"/>
                </a:cubicBezTo>
                <a:cubicBezTo>
                  <a:pt x="1917" y="2792"/>
                  <a:pt x="2457" y="2160"/>
                  <a:pt x="2438" y="1378"/>
                </a:cubicBezTo>
                <a:cubicBezTo>
                  <a:pt x="2420" y="608"/>
                  <a:pt x="1860" y="0"/>
                  <a:pt x="12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33"/>
          <p:cNvSpPr/>
          <p:nvPr/>
        </p:nvSpPr>
        <p:spPr>
          <a:xfrm>
            <a:off x="9034925" y="3141104"/>
            <a:ext cx="119104" cy="137320"/>
          </a:xfrm>
          <a:custGeom>
            <a:avLst/>
            <a:gdLst/>
            <a:ahLst/>
            <a:cxnLst/>
            <a:rect l="l" t="t" r="r" b="b"/>
            <a:pathLst>
              <a:path w="2439" h="2812" extrusionOk="0">
                <a:moveTo>
                  <a:pt x="1220" y="1"/>
                </a:moveTo>
                <a:cubicBezTo>
                  <a:pt x="1211" y="1"/>
                  <a:pt x="1201" y="1"/>
                  <a:pt x="1191" y="1"/>
                </a:cubicBezTo>
                <a:cubicBezTo>
                  <a:pt x="540" y="1"/>
                  <a:pt x="0" y="652"/>
                  <a:pt x="19" y="1434"/>
                </a:cubicBezTo>
                <a:cubicBezTo>
                  <a:pt x="37" y="2204"/>
                  <a:pt x="597" y="2812"/>
                  <a:pt x="1237" y="2812"/>
                </a:cubicBezTo>
                <a:cubicBezTo>
                  <a:pt x="1247" y="2812"/>
                  <a:pt x="1256" y="2811"/>
                  <a:pt x="1266" y="2811"/>
                </a:cubicBezTo>
                <a:cubicBezTo>
                  <a:pt x="1917" y="2793"/>
                  <a:pt x="2438" y="2160"/>
                  <a:pt x="2420" y="1378"/>
                </a:cubicBezTo>
                <a:cubicBezTo>
                  <a:pt x="2401" y="608"/>
                  <a:pt x="1859" y="1"/>
                  <a:pt x="122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33"/>
          <p:cNvSpPr/>
          <p:nvPr/>
        </p:nvSpPr>
        <p:spPr>
          <a:xfrm>
            <a:off x="8606376" y="3001542"/>
            <a:ext cx="179169" cy="83799"/>
          </a:xfrm>
          <a:custGeom>
            <a:avLst/>
            <a:gdLst/>
            <a:ahLst/>
            <a:cxnLst/>
            <a:rect l="l" t="t" r="r" b="b"/>
            <a:pathLst>
              <a:path w="3669" h="1716" extrusionOk="0">
                <a:moveTo>
                  <a:pt x="2637" y="1"/>
                </a:moveTo>
                <a:cubicBezTo>
                  <a:pt x="2595" y="1"/>
                  <a:pt x="2550" y="4"/>
                  <a:pt x="2504" y="12"/>
                </a:cubicBezTo>
                <a:lnTo>
                  <a:pt x="885" y="272"/>
                </a:lnTo>
                <a:cubicBezTo>
                  <a:pt x="1" y="414"/>
                  <a:pt x="193" y="1716"/>
                  <a:pt x="1013" y="1716"/>
                </a:cubicBezTo>
                <a:cubicBezTo>
                  <a:pt x="1056" y="1716"/>
                  <a:pt x="1100" y="1712"/>
                  <a:pt x="1146" y="1705"/>
                </a:cubicBezTo>
                <a:lnTo>
                  <a:pt x="2784" y="1445"/>
                </a:lnTo>
                <a:cubicBezTo>
                  <a:pt x="3668" y="1303"/>
                  <a:pt x="3460" y="1"/>
                  <a:pt x="26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33"/>
          <p:cNvSpPr/>
          <p:nvPr/>
        </p:nvSpPr>
        <p:spPr>
          <a:xfrm>
            <a:off x="9018763" y="3026495"/>
            <a:ext cx="165252" cy="79403"/>
          </a:xfrm>
          <a:custGeom>
            <a:avLst/>
            <a:gdLst/>
            <a:ahLst/>
            <a:cxnLst/>
            <a:rect l="l" t="t" r="r" b="b"/>
            <a:pathLst>
              <a:path w="3384" h="1626" extrusionOk="0">
                <a:moveTo>
                  <a:pt x="952" y="0"/>
                </a:moveTo>
                <a:cubicBezTo>
                  <a:pt x="84" y="0"/>
                  <a:pt x="1" y="1400"/>
                  <a:pt x="908" y="1455"/>
                </a:cubicBezTo>
                <a:cubicBezTo>
                  <a:pt x="1467" y="1492"/>
                  <a:pt x="2025" y="1548"/>
                  <a:pt x="2583" y="1622"/>
                </a:cubicBezTo>
                <a:cubicBezTo>
                  <a:pt x="2606" y="1624"/>
                  <a:pt x="2629" y="1625"/>
                  <a:pt x="2652" y="1625"/>
                </a:cubicBezTo>
                <a:cubicBezTo>
                  <a:pt x="3030" y="1625"/>
                  <a:pt x="3330" y="1338"/>
                  <a:pt x="3365" y="952"/>
                </a:cubicBezTo>
                <a:cubicBezTo>
                  <a:pt x="3383" y="561"/>
                  <a:pt x="3104" y="208"/>
                  <a:pt x="2695" y="170"/>
                </a:cubicBezTo>
                <a:cubicBezTo>
                  <a:pt x="2137" y="96"/>
                  <a:pt x="1578" y="40"/>
                  <a:pt x="1020" y="3"/>
                </a:cubicBezTo>
                <a:cubicBezTo>
                  <a:pt x="997" y="1"/>
                  <a:pt x="974" y="0"/>
                  <a:pt x="95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33"/>
          <p:cNvSpPr/>
          <p:nvPr/>
        </p:nvSpPr>
        <p:spPr>
          <a:xfrm>
            <a:off x="7693505" y="2846793"/>
            <a:ext cx="413569" cy="455273"/>
          </a:xfrm>
          <a:custGeom>
            <a:avLst/>
            <a:gdLst/>
            <a:ahLst/>
            <a:cxnLst/>
            <a:rect l="l" t="t" r="r" b="b"/>
            <a:pathLst>
              <a:path w="8469" h="9323" extrusionOk="0">
                <a:moveTo>
                  <a:pt x="1525" y="5923"/>
                </a:moveTo>
                <a:cubicBezTo>
                  <a:pt x="1699" y="5923"/>
                  <a:pt x="1874" y="5932"/>
                  <a:pt x="2048" y="5954"/>
                </a:cubicBezTo>
                <a:cubicBezTo>
                  <a:pt x="3183" y="6065"/>
                  <a:pt x="4263" y="6419"/>
                  <a:pt x="5230" y="6996"/>
                </a:cubicBezTo>
                <a:cubicBezTo>
                  <a:pt x="6049" y="7442"/>
                  <a:pt x="6812" y="8001"/>
                  <a:pt x="7501" y="8633"/>
                </a:cubicBezTo>
                <a:cubicBezTo>
                  <a:pt x="6459" y="8522"/>
                  <a:pt x="5435" y="8373"/>
                  <a:pt x="4412" y="8168"/>
                </a:cubicBezTo>
                <a:cubicBezTo>
                  <a:pt x="3388" y="7963"/>
                  <a:pt x="2290" y="7740"/>
                  <a:pt x="1397" y="7219"/>
                </a:cubicBezTo>
                <a:cubicBezTo>
                  <a:pt x="1136" y="7052"/>
                  <a:pt x="243" y="6437"/>
                  <a:pt x="615" y="6084"/>
                </a:cubicBezTo>
                <a:cubicBezTo>
                  <a:pt x="764" y="5972"/>
                  <a:pt x="950" y="5935"/>
                  <a:pt x="1155" y="5935"/>
                </a:cubicBezTo>
                <a:cubicBezTo>
                  <a:pt x="1278" y="5927"/>
                  <a:pt x="1401" y="5923"/>
                  <a:pt x="1525" y="5923"/>
                </a:cubicBezTo>
                <a:close/>
                <a:moveTo>
                  <a:pt x="6152" y="357"/>
                </a:moveTo>
                <a:cubicBezTo>
                  <a:pt x="6383" y="357"/>
                  <a:pt x="6568" y="566"/>
                  <a:pt x="6682" y="761"/>
                </a:cubicBezTo>
                <a:cubicBezTo>
                  <a:pt x="6980" y="1301"/>
                  <a:pt x="7185" y="1896"/>
                  <a:pt x="7296" y="2529"/>
                </a:cubicBezTo>
                <a:cubicBezTo>
                  <a:pt x="7426" y="3181"/>
                  <a:pt x="7520" y="3850"/>
                  <a:pt x="7613" y="4502"/>
                </a:cubicBezTo>
                <a:cubicBezTo>
                  <a:pt x="7817" y="5879"/>
                  <a:pt x="7948" y="7275"/>
                  <a:pt x="8059" y="8652"/>
                </a:cubicBezTo>
                <a:cubicBezTo>
                  <a:pt x="7966" y="8559"/>
                  <a:pt x="7855" y="8466"/>
                  <a:pt x="7761" y="8373"/>
                </a:cubicBezTo>
                <a:cubicBezTo>
                  <a:pt x="7203" y="7684"/>
                  <a:pt x="6719" y="6921"/>
                  <a:pt x="6328" y="6140"/>
                </a:cubicBezTo>
                <a:cubicBezTo>
                  <a:pt x="5789" y="5079"/>
                  <a:pt x="5435" y="3944"/>
                  <a:pt x="5305" y="2790"/>
                </a:cubicBezTo>
                <a:cubicBezTo>
                  <a:pt x="5212" y="2176"/>
                  <a:pt x="5286" y="1543"/>
                  <a:pt x="5510" y="984"/>
                </a:cubicBezTo>
                <a:cubicBezTo>
                  <a:pt x="5621" y="743"/>
                  <a:pt x="5789" y="445"/>
                  <a:pt x="6049" y="370"/>
                </a:cubicBezTo>
                <a:cubicBezTo>
                  <a:pt x="6084" y="361"/>
                  <a:pt x="6119" y="357"/>
                  <a:pt x="6152" y="357"/>
                </a:cubicBezTo>
                <a:close/>
                <a:moveTo>
                  <a:pt x="6130" y="1"/>
                </a:moveTo>
                <a:cubicBezTo>
                  <a:pt x="5967" y="1"/>
                  <a:pt x="5800" y="56"/>
                  <a:pt x="5640" y="184"/>
                </a:cubicBezTo>
                <a:cubicBezTo>
                  <a:pt x="5175" y="556"/>
                  <a:pt x="4988" y="1264"/>
                  <a:pt x="4933" y="1841"/>
                </a:cubicBezTo>
                <a:cubicBezTo>
                  <a:pt x="4802" y="3125"/>
                  <a:pt x="5230" y="4483"/>
                  <a:pt x="5714" y="5637"/>
                </a:cubicBezTo>
                <a:cubicBezTo>
                  <a:pt x="5975" y="6288"/>
                  <a:pt x="6310" y="6903"/>
                  <a:pt x="6682" y="7498"/>
                </a:cubicBezTo>
                <a:cubicBezTo>
                  <a:pt x="5286" y="6475"/>
                  <a:pt x="3723" y="5712"/>
                  <a:pt x="1973" y="5581"/>
                </a:cubicBezTo>
                <a:cubicBezTo>
                  <a:pt x="1779" y="5566"/>
                  <a:pt x="1555" y="5544"/>
                  <a:pt x="1330" y="5544"/>
                </a:cubicBezTo>
                <a:cubicBezTo>
                  <a:pt x="1018" y="5544"/>
                  <a:pt x="704" y="5586"/>
                  <a:pt x="466" y="5749"/>
                </a:cubicBezTo>
                <a:cubicBezTo>
                  <a:pt x="1" y="6047"/>
                  <a:pt x="168" y="6568"/>
                  <a:pt x="466" y="6921"/>
                </a:cubicBezTo>
                <a:cubicBezTo>
                  <a:pt x="1229" y="7777"/>
                  <a:pt x="2457" y="8075"/>
                  <a:pt x="3537" y="8336"/>
                </a:cubicBezTo>
                <a:cubicBezTo>
                  <a:pt x="4951" y="8671"/>
                  <a:pt x="6384" y="8894"/>
                  <a:pt x="7836" y="9043"/>
                </a:cubicBezTo>
                <a:lnTo>
                  <a:pt x="8059" y="9266"/>
                </a:lnTo>
                <a:cubicBezTo>
                  <a:pt x="8087" y="9303"/>
                  <a:pt x="8129" y="9322"/>
                  <a:pt x="8173" y="9322"/>
                </a:cubicBezTo>
                <a:cubicBezTo>
                  <a:pt x="8217" y="9322"/>
                  <a:pt x="8264" y="9303"/>
                  <a:pt x="8301" y="9266"/>
                </a:cubicBezTo>
                <a:cubicBezTo>
                  <a:pt x="8376" y="9266"/>
                  <a:pt x="8450" y="9210"/>
                  <a:pt x="8469" y="9117"/>
                </a:cubicBezTo>
                <a:cubicBezTo>
                  <a:pt x="8338" y="7591"/>
                  <a:pt x="8208" y="6065"/>
                  <a:pt x="8003" y="4539"/>
                </a:cubicBezTo>
                <a:cubicBezTo>
                  <a:pt x="7892" y="3813"/>
                  <a:pt x="7780" y="3069"/>
                  <a:pt x="7631" y="2343"/>
                </a:cubicBezTo>
                <a:cubicBezTo>
                  <a:pt x="7501" y="1710"/>
                  <a:pt x="7315" y="1022"/>
                  <a:pt x="6943" y="482"/>
                </a:cubicBezTo>
                <a:cubicBezTo>
                  <a:pt x="6735" y="201"/>
                  <a:pt x="6440" y="1"/>
                  <a:pt x="61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3"/>
          <p:cNvSpPr/>
          <p:nvPr/>
        </p:nvSpPr>
        <p:spPr>
          <a:xfrm>
            <a:off x="8942193" y="3138420"/>
            <a:ext cx="2444792" cy="3788001"/>
          </a:xfrm>
          <a:custGeom>
            <a:avLst/>
            <a:gdLst/>
            <a:ahLst/>
            <a:cxnLst/>
            <a:rect l="l" t="t" r="r" b="b"/>
            <a:pathLst>
              <a:path w="50064" h="77570" extrusionOk="0">
                <a:moveTo>
                  <a:pt x="29034" y="0"/>
                </a:moveTo>
                <a:cubicBezTo>
                  <a:pt x="27768" y="5304"/>
                  <a:pt x="17532" y="11911"/>
                  <a:pt x="17532" y="11911"/>
                </a:cubicBezTo>
                <a:cubicBezTo>
                  <a:pt x="16137" y="10776"/>
                  <a:pt x="15262" y="7612"/>
                  <a:pt x="15262" y="7612"/>
                </a:cubicBezTo>
                <a:cubicBezTo>
                  <a:pt x="15262" y="7612"/>
                  <a:pt x="3351" y="16917"/>
                  <a:pt x="1676" y="21849"/>
                </a:cubicBezTo>
                <a:cubicBezTo>
                  <a:pt x="1" y="26800"/>
                  <a:pt x="9269" y="77570"/>
                  <a:pt x="9269" y="77570"/>
                </a:cubicBezTo>
                <a:lnTo>
                  <a:pt x="50064" y="77570"/>
                </a:lnTo>
                <a:lnTo>
                  <a:pt x="46100" y="58475"/>
                </a:lnTo>
                <a:lnTo>
                  <a:pt x="47831" y="13158"/>
                </a:lnTo>
                <a:cubicBezTo>
                  <a:pt x="44574" y="7779"/>
                  <a:pt x="29034" y="0"/>
                  <a:pt x="290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33"/>
          <p:cNvSpPr/>
          <p:nvPr/>
        </p:nvSpPr>
        <p:spPr>
          <a:xfrm>
            <a:off x="9162133" y="1753879"/>
            <a:ext cx="1107931" cy="777524"/>
          </a:xfrm>
          <a:custGeom>
            <a:avLst/>
            <a:gdLst/>
            <a:ahLst/>
            <a:cxnLst/>
            <a:rect l="l" t="t" r="r" b="b"/>
            <a:pathLst>
              <a:path w="22688" h="15922" extrusionOk="0">
                <a:moveTo>
                  <a:pt x="11672" y="1"/>
                </a:moveTo>
                <a:cubicBezTo>
                  <a:pt x="11254" y="1"/>
                  <a:pt x="10837" y="28"/>
                  <a:pt x="10423" y="83"/>
                </a:cubicBezTo>
                <a:cubicBezTo>
                  <a:pt x="5603" y="679"/>
                  <a:pt x="1378" y="4531"/>
                  <a:pt x="336" y="9259"/>
                </a:cubicBezTo>
                <a:cubicBezTo>
                  <a:pt x="112" y="10338"/>
                  <a:pt x="1" y="11417"/>
                  <a:pt x="38" y="12515"/>
                </a:cubicBezTo>
                <a:cubicBezTo>
                  <a:pt x="643" y="12740"/>
                  <a:pt x="1296" y="12852"/>
                  <a:pt x="1937" y="12852"/>
                </a:cubicBezTo>
                <a:cubicBezTo>
                  <a:pt x="1987" y="12852"/>
                  <a:pt x="2036" y="12852"/>
                  <a:pt x="2085" y="12850"/>
                </a:cubicBezTo>
                <a:cubicBezTo>
                  <a:pt x="2191" y="12852"/>
                  <a:pt x="2296" y="12853"/>
                  <a:pt x="2401" y="12853"/>
                </a:cubicBezTo>
                <a:cubicBezTo>
                  <a:pt x="7184" y="12853"/>
                  <a:pt x="11807" y="11202"/>
                  <a:pt x="15522" y="8198"/>
                </a:cubicBezTo>
                <a:lnTo>
                  <a:pt x="15541" y="8235"/>
                </a:lnTo>
                <a:cubicBezTo>
                  <a:pt x="17030" y="10710"/>
                  <a:pt x="18370" y="13278"/>
                  <a:pt x="19561" y="15921"/>
                </a:cubicBezTo>
                <a:cubicBezTo>
                  <a:pt x="19840" y="14935"/>
                  <a:pt x="20491" y="14097"/>
                  <a:pt x="21385" y="13613"/>
                </a:cubicBezTo>
                <a:cubicBezTo>
                  <a:pt x="21747" y="13389"/>
                  <a:pt x="22159" y="13276"/>
                  <a:pt x="22588" y="13276"/>
                </a:cubicBezTo>
                <a:cubicBezTo>
                  <a:pt x="22621" y="13276"/>
                  <a:pt x="22654" y="13277"/>
                  <a:pt x="22687" y="13278"/>
                </a:cubicBezTo>
                <a:cubicBezTo>
                  <a:pt x="22185" y="10710"/>
                  <a:pt x="21589" y="8123"/>
                  <a:pt x="20380" y="5797"/>
                </a:cubicBezTo>
                <a:cubicBezTo>
                  <a:pt x="19133" y="3415"/>
                  <a:pt x="17160" y="1312"/>
                  <a:pt x="14610" y="456"/>
                </a:cubicBezTo>
                <a:cubicBezTo>
                  <a:pt x="13655" y="155"/>
                  <a:pt x="12662" y="1"/>
                  <a:pt x="11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33"/>
          <p:cNvSpPr/>
          <p:nvPr/>
        </p:nvSpPr>
        <p:spPr>
          <a:xfrm>
            <a:off x="9163990" y="2154156"/>
            <a:ext cx="1206965" cy="1565939"/>
          </a:xfrm>
          <a:custGeom>
            <a:avLst/>
            <a:gdLst/>
            <a:ahLst/>
            <a:cxnLst/>
            <a:rect l="l" t="t" r="r" b="b"/>
            <a:pathLst>
              <a:path w="24716" h="32067" extrusionOk="0">
                <a:moveTo>
                  <a:pt x="15466" y="1"/>
                </a:moveTo>
                <a:cubicBezTo>
                  <a:pt x="11750" y="3021"/>
                  <a:pt x="7080" y="4655"/>
                  <a:pt x="2289" y="4655"/>
                </a:cubicBezTo>
                <a:cubicBezTo>
                  <a:pt x="2208" y="4655"/>
                  <a:pt x="2128" y="4654"/>
                  <a:pt x="2047" y="4653"/>
                </a:cubicBezTo>
                <a:cubicBezTo>
                  <a:pt x="1998" y="4655"/>
                  <a:pt x="1949" y="4655"/>
                  <a:pt x="1900" y="4655"/>
                </a:cubicBezTo>
                <a:cubicBezTo>
                  <a:pt x="1258" y="4655"/>
                  <a:pt x="605" y="4542"/>
                  <a:pt x="0" y="4300"/>
                </a:cubicBezTo>
                <a:lnTo>
                  <a:pt x="0" y="4300"/>
                </a:lnTo>
                <a:cubicBezTo>
                  <a:pt x="56" y="6682"/>
                  <a:pt x="614" y="9083"/>
                  <a:pt x="1247" y="11409"/>
                </a:cubicBezTo>
                <a:cubicBezTo>
                  <a:pt x="2382" y="15652"/>
                  <a:pt x="3759" y="20007"/>
                  <a:pt x="6737" y="23227"/>
                </a:cubicBezTo>
                <a:cubicBezTo>
                  <a:pt x="7407" y="23971"/>
                  <a:pt x="8189" y="24604"/>
                  <a:pt x="9063" y="25088"/>
                </a:cubicBezTo>
                <a:cubicBezTo>
                  <a:pt x="9585" y="25349"/>
                  <a:pt x="10143" y="25535"/>
                  <a:pt x="10720" y="25646"/>
                </a:cubicBezTo>
                <a:lnTo>
                  <a:pt x="10720" y="27768"/>
                </a:lnTo>
                <a:cubicBezTo>
                  <a:pt x="10738" y="27861"/>
                  <a:pt x="11613" y="30950"/>
                  <a:pt x="12990" y="32067"/>
                </a:cubicBezTo>
                <a:cubicBezTo>
                  <a:pt x="12990" y="32067"/>
                  <a:pt x="23226" y="25460"/>
                  <a:pt x="24492" y="20156"/>
                </a:cubicBezTo>
                <a:cubicBezTo>
                  <a:pt x="24492" y="20156"/>
                  <a:pt x="22798" y="16564"/>
                  <a:pt x="21495" y="13996"/>
                </a:cubicBezTo>
                <a:cubicBezTo>
                  <a:pt x="23598" y="12433"/>
                  <a:pt x="24715" y="9883"/>
                  <a:pt x="24436" y="7296"/>
                </a:cubicBezTo>
                <a:cubicBezTo>
                  <a:pt x="24324" y="6477"/>
                  <a:pt x="24008" y="5565"/>
                  <a:pt x="23245" y="5212"/>
                </a:cubicBezTo>
                <a:cubicBezTo>
                  <a:pt x="23059" y="5137"/>
                  <a:pt x="22854" y="5081"/>
                  <a:pt x="22649" y="5081"/>
                </a:cubicBezTo>
                <a:cubicBezTo>
                  <a:pt x="22616" y="5080"/>
                  <a:pt x="22583" y="5079"/>
                  <a:pt x="22550" y="5079"/>
                </a:cubicBezTo>
                <a:cubicBezTo>
                  <a:pt x="22120" y="5079"/>
                  <a:pt x="21708" y="5192"/>
                  <a:pt x="21328" y="5416"/>
                </a:cubicBezTo>
                <a:cubicBezTo>
                  <a:pt x="20435" y="5900"/>
                  <a:pt x="19783" y="6738"/>
                  <a:pt x="19523" y="7706"/>
                </a:cubicBezTo>
                <a:cubicBezTo>
                  <a:pt x="18332" y="5081"/>
                  <a:pt x="16973" y="2513"/>
                  <a:pt x="15484" y="19"/>
                </a:cubicBezTo>
                <a:lnTo>
                  <a:pt x="15466" y="1"/>
                </a:lnTo>
                <a:close/>
              </a:path>
            </a:pathLst>
          </a:custGeom>
          <a:solidFill>
            <a:srgbClr val="A85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33"/>
          <p:cNvSpPr/>
          <p:nvPr/>
        </p:nvSpPr>
        <p:spPr>
          <a:xfrm>
            <a:off x="10159093" y="2445930"/>
            <a:ext cx="129116" cy="319516"/>
          </a:xfrm>
          <a:custGeom>
            <a:avLst/>
            <a:gdLst/>
            <a:ahLst/>
            <a:cxnLst/>
            <a:rect l="l" t="t" r="r" b="b"/>
            <a:pathLst>
              <a:path w="2644" h="6543" extrusionOk="0">
                <a:moveTo>
                  <a:pt x="1674" y="0"/>
                </a:moveTo>
                <a:cubicBezTo>
                  <a:pt x="1020" y="0"/>
                  <a:pt x="490" y="830"/>
                  <a:pt x="317" y="1396"/>
                </a:cubicBezTo>
                <a:cubicBezTo>
                  <a:pt x="1" y="2345"/>
                  <a:pt x="261" y="3350"/>
                  <a:pt x="503" y="4280"/>
                </a:cubicBezTo>
                <a:cubicBezTo>
                  <a:pt x="528" y="4377"/>
                  <a:pt x="594" y="4418"/>
                  <a:pt x="663" y="4418"/>
                </a:cubicBezTo>
                <a:cubicBezTo>
                  <a:pt x="752" y="4418"/>
                  <a:pt x="846" y="4348"/>
                  <a:pt x="857" y="4243"/>
                </a:cubicBezTo>
                <a:cubicBezTo>
                  <a:pt x="888" y="4006"/>
                  <a:pt x="1147" y="3877"/>
                  <a:pt x="1373" y="3877"/>
                </a:cubicBezTo>
                <a:cubicBezTo>
                  <a:pt x="1413" y="3877"/>
                  <a:pt x="1453" y="3881"/>
                  <a:pt x="1490" y="3889"/>
                </a:cubicBezTo>
                <a:cubicBezTo>
                  <a:pt x="1806" y="4038"/>
                  <a:pt x="2011" y="4317"/>
                  <a:pt x="2029" y="4671"/>
                </a:cubicBezTo>
                <a:cubicBezTo>
                  <a:pt x="2085" y="5341"/>
                  <a:pt x="1676" y="5955"/>
                  <a:pt x="1024" y="6179"/>
                </a:cubicBezTo>
                <a:cubicBezTo>
                  <a:pt x="822" y="6246"/>
                  <a:pt x="895" y="6542"/>
                  <a:pt x="1076" y="6542"/>
                </a:cubicBezTo>
                <a:cubicBezTo>
                  <a:pt x="1095" y="6542"/>
                  <a:pt x="1115" y="6539"/>
                  <a:pt x="1136" y="6532"/>
                </a:cubicBezTo>
                <a:cubicBezTo>
                  <a:pt x="2029" y="6216"/>
                  <a:pt x="2644" y="5174"/>
                  <a:pt x="2290" y="4243"/>
                </a:cubicBezTo>
                <a:cubicBezTo>
                  <a:pt x="2141" y="3815"/>
                  <a:pt x="1750" y="3536"/>
                  <a:pt x="1322" y="3517"/>
                </a:cubicBezTo>
                <a:cubicBezTo>
                  <a:pt x="1099" y="3517"/>
                  <a:pt x="894" y="3610"/>
                  <a:pt x="745" y="3759"/>
                </a:cubicBezTo>
                <a:cubicBezTo>
                  <a:pt x="541" y="3126"/>
                  <a:pt x="485" y="2475"/>
                  <a:pt x="578" y="1824"/>
                </a:cubicBezTo>
                <a:cubicBezTo>
                  <a:pt x="615" y="1489"/>
                  <a:pt x="745" y="1191"/>
                  <a:pt x="931" y="912"/>
                </a:cubicBezTo>
                <a:cubicBezTo>
                  <a:pt x="1070" y="695"/>
                  <a:pt x="1363" y="364"/>
                  <a:pt x="1672" y="364"/>
                </a:cubicBezTo>
                <a:cubicBezTo>
                  <a:pt x="1735" y="364"/>
                  <a:pt x="1799" y="378"/>
                  <a:pt x="1862" y="409"/>
                </a:cubicBezTo>
                <a:cubicBezTo>
                  <a:pt x="1892" y="426"/>
                  <a:pt x="1921" y="433"/>
                  <a:pt x="1949" y="433"/>
                </a:cubicBezTo>
                <a:cubicBezTo>
                  <a:pt x="2113" y="433"/>
                  <a:pt x="2223" y="188"/>
                  <a:pt x="2048" y="93"/>
                </a:cubicBezTo>
                <a:cubicBezTo>
                  <a:pt x="1920" y="29"/>
                  <a:pt x="1795" y="0"/>
                  <a:pt x="1674" y="0"/>
                </a:cubicBezTo>
                <a:close/>
              </a:path>
            </a:pathLst>
          </a:custGeom>
          <a:solidFill>
            <a:srgbClr val="2B16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33"/>
          <p:cNvSpPr/>
          <p:nvPr/>
        </p:nvSpPr>
        <p:spPr>
          <a:xfrm>
            <a:off x="9839779" y="2892110"/>
            <a:ext cx="136733" cy="247829"/>
          </a:xfrm>
          <a:custGeom>
            <a:avLst/>
            <a:gdLst/>
            <a:ahLst/>
            <a:cxnLst/>
            <a:rect l="l" t="t" r="r" b="b"/>
            <a:pathLst>
              <a:path w="2800" h="5075" extrusionOk="0">
                <a:moveTo>
                  <a:pt x="2380" y="1"/>
                </a:moveTo>
                <a:cubicBezTo>
                  <a:pt x="2287" y="1"/>
                  <a:pt x="2204" y="56"/>
                  <a:pt x="2222" y="168"/>
                </a:cubicBezTo>
                <a:cubicBezTo>
                  <a:pt x="2427" y="1955"/>
                  <a:pt x="1645" y="3704"/>
                  <a:pt x="156" y="4728"/>
                </a:cubicBezTo>
                <a:cubicBezTo>
                  <a:pt x="1" y="4836"/>
                  <a:pt x="105" y="5075"/>
                  <a:pt x="252" y="5075"/>
                </a:cubicBezTo>
                <a:cubicBezTo>
                  <a:pt x="281" y="5075"/>
                  <a:pt x="312" y="5066"/>
                  <a:pt x="342" y="5044"/>
                </a:cubicBezTo>
                <a:cubicBezTo>
                  <a:pt x="1943" y="3965"/>
                  <a:pt x="2799" y="2085"/>
                  <a:pt x="2594" y="168"/>
                </a:cubicBezTo>
                <a:cubicBezTo>
                  <a:pt x="2576" y="56"/>
                  <a:pt x="2473" y="1"/>
                  <a:pt x="238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33"/>
          <p:cNvSpPr/>
          <p:nvPr/>
        </p:nvSpPr>
        <p:spPr>
          <a:xfrm>
            <a:off x="9360245" y="2711479"/>
            <a:ext cx="137320" cy="135903"/>
          </a:xfrm>
          <a:custGeom>
            <a:avLst/>
            <a:gdLst/>
            <a:ahLst/>
            <a:cxnLst/>
            <a:rect l="l" t="t" r="r" b="b"/>
            <a:pathLst>
              <a:path w="2812" h="2783" extrusionOk="0">
                <a:moveTo>
                  <a:pt x="1265" y="1"/>
                </a:moveTo>
                <a:cubicBezTo>
                  <a:pt x="1139" y="1"/>
                  <a:pt x="1014" y="23"/>
                  <a:pt x="894" y="71"/>
                </a:cubicBezTo>
                <a:cubicBezTo>
                  <a:pt x="280" y="312"/>
                  <a:pt x="1" y="1094"/>
                  <a:pt x="280" y="1820"/>
                </a:cubicBezTo>
                <a:cubicBezTo>
                  <a:pt x="505" y="2404"/>
                  <a:pt x="1018" y="2783"/>
                  <a:pt x="1530" y="2783"/>
                </a:cubicBezTo>
                <a:cubicBezTo>
                  <a:pt x="1655" y="2783"/>
                  <a:pt x="1779" y="2761"/>
                  <a:pt x="1899" y="2713"/>
                </a:cubicBezTo>
                <a:cubicBezTo>
                  <a:pt x="2532" y="2471"/>
                  <a:pt x="2811" y="1690"/>
                  <a:pt x="2532" y="964"/>
                </a:cubicBezTo>
                <a:cubicBezTo>
                  <a:pt x="2307" y="380"/>
                  <a:pt x="1782" y="1"/>
                  <a:pt x="12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33"/>
          <p:cNvSpPr/>
          <p:nvPr/>
        </p:nvSpPr>
        <p:spPr>
          <a:xfrm>
            <a:off x="9737425" y="2608687"/>
            <a:ext cx="136392" cy="135220"/>
          </a:xfrm>
          <a:custGeom>
            <a:avLst/>
            <a:gdLst/>
            <a:ahLst/>
            <a:cxnLst/>
            <a:rect l="l" t="t" r="r" b="b"/>
            <a:pathLst>
              <a:path w="2793" h="2769" extrusionOk="0">
                <a:moveTo>
                  <a:pt x="1272" y="1"/>
                </a:moveTo>
                <a:cubicBezTo>
                  <a:pt x="1145" y="1"/>
                  <a:pt x="1017" y="24"/>
                  <a:pt x="894" y="73"/>
                </a:cubicBezTo>
                <a:cubicBezTo>
                  <a:pt x="280" y="314"/>
                  <a:pt x="0" y="1096"/>
                  <a:pt x="280" y="1822"/>
                </a:cubicBezTo>
                <a:cubicBezTo>
                  <a:pt x="488" y="2402"/>
                  <a:pt x="1005" y="2768"/>
                  <a:pt x="1518" y="2768"/>
                </a:cubicBezTo>
                <a:cubicBezTo>
                  <a:pt x="1647" y="2768"/>
                  <a:pt x="1775" y="2745"/>
                  <a:pt x="1899" y="2697"/>
                </a:cubicBezTo>
                <a:cubicBezTo>
                  <a:pt x="2513" y="2473"/>
                  <a:pt x="2792" y="1692"/>
                  <a:pt x="2513" y="947"/>
                </a:cubicBezTo>
                <a:cubicBezTo>
                  <a:pt x="2290" y="367"/>
                  <a:pt x="1781" y="1"/>
                  <a:pt x="12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33"/>
          <p:cNvSpPr/>
          <p:nvPr/>
        </p:nvSpPr>
        <p:spPr>
          <a:xfrm>
            <a:off x="9286119" y="2599409"/>
            <a:ext cx="175605" cy="110119"/>
          </a:xfrm>
          <a:custGeom>
            <a:avLst/>
            <a:gdLst/>
            <a:ahLst/>
            <a:cxnLst/>
            <a:rect l="l" t="t" r="r" b="b"/>
            <a:pathLst>
              <a:path w="3596" h="2255" extrusionOk="0">
                <a:moveTo>
                  <a:pt x="2507" y="1"/>
                </a:moveTo>
                <a:cubicBezTo>
                  <a:pt x="2394" y="1"/>
                  <a:pt x="2274" y="30"/>
                  <a:pt x="2152" y="95"/>
                </a:cubicBezTo>
                <a:lnTo>
                  <a:pt x="700" y="895"/>
                </a:lnTo>
                <a:cubicBezTo>
                  <a:pt x="1" y="1277"/>
                  <a:pt x="428" y="2255"/>
                  <a:pt x="1089" y="2255"/>
                </a:cubicBezTo>
                <a:cubicBezTo>
                  <a:pt x="1202" y="2255"/>
                  <a:pt x="1322" y="2226"/>
                  <a:pt x="1444" y="2161"/>
                </a:cubicBezTo>
                <a:lnTo>
                  <a:pt x="2896" y="1361"/>
                </a:lnTo>
                <a:cubicBezTo>
                  <a:pt x="3595" y="979"/>
                  <a:pt x="3168" y="1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33"/>
          <p:cNvSpPr/>
          <p:nvPr/>
        </p:nvSpPr>
        <p:spPr>
          <a:xfrm>
            <a:off x="9679024" y="2491733"/>
            <a:ext cx="169305" cy="90976"/>
          </a:xfrm>
          <a:custGeom>
            <a:avLst/>
            <a:gdLst/>
            <a:ahLst/>
            <a:cxnLst/>
            <a:rect l="l" t="t" r="r" b="b"/>
            <a:pathLst>
              <a:path w="3467" h="1863" extrusionOk="0">
                <a:moveTo>
                  <a:pt x="2665" y="1"/>
                </a:moveTo>
                <a:cubicBezTo>
                  <a:pt x="2598" y="1"/>
                  <a:pt x="2530" y="10"/>
                  <a:pt x="2462" y="30"/>
                </a:cubicBezTo>
                <a:cubicBezTo>
                  <a:pt x="1904" y="141"/>
                  <a:pt x="1364" y="271"/>
                  <a:pt x="824" y="420"/>
                </a:cubicBezTo>
                <a:cubicBezTo>
                  <a:pt x="1" y="643"/>
                  <a:pt x="253" y="1862"/>
                  <a:pt x="1011" y="1862"/>
                </a:cubicBezTo>
                <a:cubicBezTo>
                  <a:pt x="1076" y="1862"/>
                  <a:pt x="1144" y="1854"/>
                  <a:pt x="1215" y="1835"/>
                </a:cubicBezTo>
                <a:cubicBezTo>
                  <a:pt x="1755" y="1686"/>
                  <a:pt x="2313" y="1556"/>
                  <a:pt x="2853" y="1425"/>
                </a:cubicBezTo>
                <a:cubicBezTo>
                  <a:pt x="3225" y="1314"/>
                  <a:pt x="3467" y="923"/>
                  <a:pt x="3355" y="532"/>
                </a:cubicBezTo>
                <a:cubicBezTo>
                  <a:pt x="3263" y="209"/>
                  <a:pt x="2981" y="1"/>
                  <a:pt x="266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33"/>
          <p:cNvSpPr/>
          <p:nvPr/>
        </p:nvSpPr>
        <p:spPr>
          <a:xfrm>
            <a:off x="9224054" y="3885698"/>
            <a:ext cx="185079" cy="155388"/>
          </a:xfrm>
          <a:custGeom>
            <a:avLst/>
            <a:gdLst/>
            <a:ahLst/>
            <a:cxnLst/>
            <a:rect l="l" t="t" r="r" b="b"/>
            <a:pathLst>
              <a:path w="3790" h="3182" extrusionOk="0">
                <a:moveTo>
                  <a:pt x="2743" y="0"/>
                </a:moveTo>
                <a:cubicBezTo>
                  <a:pt x="2577" y="0"/>
                  <a:pt x="2404" y="65"/>
                  <a:pt x="2250" y="218"/>
                </a:cubicBezTo>
                <a:lnTo>
                  <a:pt x="519" y="1931"/>
                </a:lnTo>
                <a:cubicBezTo>
                  <a:pt x="0" y="2450"/>
                  <a:pt x="509" y="3181"/>
                  <a:pt x="1068" y="3181"/>
                </a:cubicBezTo>
                <a:cubicBezTo>
                  <a:pt x="1230" y="3181"/>
                  <a:pt x="1396" y="3119"/>
                  <a:pt x="1543" y="2973"/>
                </a:cubicBezTo>
                <a:lnTo>
                  <a:pt x="3274" y="1242"/>
                </a:lnTo>
                <a:cubicBezTo>
                  <a:pt x="3790" y="726"/>
                  <a:pt x="3301" y="0"/>
                  <a:pt x="2743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33"/>
          <p:cNvSpPr/>
          <p:nvPr/>
        </p:nvSpPr>
        <p:spPr>
          <a:xfrm>
            <a:off x="9463868" y="4017985"/>
            <a:ext cx="118176" cy="175703"/>
          </a:xfrm>
          <a:custGeom>
            <a:avLst/>
            <a:gdLst/>
            <a:ahLst/>
            <a:cxnLst/>
            <a:rect l="l" t="t" r="r" b="b"/>
            <a:pathLst>
              <a:path w="2420" h="3598" extrusionOk="0">
                <a:moveTo>
                  <a:pt x="793" y="1"/>
                </a:moveTo>
                <a:cubicBezTo>
                  <a:pt x="734" y="1"/>
                  <a:pt x="674" y="8"/>
                  <a:pt x="615" y="22"/>
                </a:cubicBezTo>
                <a:cubicBezTo>
                  <a:pt x="224" y="134"/>
                  <a:pt x="1" y="543"/>
                  <a:pt x="94" y="934"/>
                </a:cubicBezTo>
                <a:lnTo>
                  <a:pt x="912" y="3055"/>
                </a:lnTo>
                <a:cubicBezTo>
                  <a:pt x="1007" y="3387"/>
                  <a:pt x="1302" y="3598"/>
                  <a:pt x="1628" y="3598"/>
                </a:cubicBezTo>
                <a:cubicBezTo>
                  <a:pt x="1687" y="3598"/>
                  <a:pt x="1746" y="3591"/>
                  <a:pt x="1806" y="3577"/>
                </a:cubicBezTo>
                <a:cubicBezTo>
                  <a:pt x="2197" y="3465"/>
                  <a:pt x="2420" y="3055"/>
                  <a:pt x="2308" y="2683"/>
                </a:cubicBezTo>
                <a:lnTo>
                  <a:pt x="1508" y="543"/>
                </a:lnTo>
                <a:cubicBezTo>
                  <a:pt x="1413" y="212"/>
                  <a:pt x="1118" y="1"/>
                  <a:pt x="793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33"/>
          <p:cNvSpPr/>
          <p:nvPr/>
        </p:nvSpPr>
        <p:spPr>
          <a:xfrm>
            <a:off x="9763453" y="3993520"/>
            <a:ext cx="217211" cy="135903"/>
          </a:xfrm>
          <a:custGeom>
            <a:avLst/>
            <a:gdLst/>
            <a:ahLst/>
            <a:cxnLst/>
            <a:rect l="l" t="t" r="r" b="b"/>
            <a:pathLst>
              <a:path w="4448" h="2783" extrusionOk="0">
                <a:moveTo>
                  <a:pt x="3371" y="1"/>
                </a:moveTo>
                <a:cubicBezTo>
                  <a:pt x="3260" y="1"/>
                  <a:pt x="3142" y="30"/>
                  <a:pt x="3022" y="95"/>
                </a:cubicBezTo>
                <a:lnTo>
                  <a:pt x="696" y="1416"/>
                </a:lnTo>
                <a:cubicBezTo>
                  <a:pt x="1" y="1811"/>
                  <a:pt x="419" y="2783"/>
                  <a:pt x="1062" y="2783"/>
                </a:cubicBezTo>
                <a:cubicBezTo>
                  <a:pt x="1176" y="2783"/>
                  <a:pt x="1298" y="2752"/>
                  <a:pt x="1422" y="2682"/>
                </a:cubicBezTo>
                <a:lnTo>
                  <a:pt x="3748" y="1360"/>
                </a:lnTo>
                <a:cubicBezTo>
                  <a:pt x="4447" y="979"/>
                  <a:pt x="4020" y="1"/>
                  <a:pt x="3371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33"/>
          <p:cNvSpPr/>
          <p:nvPr/>
        </p:nvSpPr>
        <p:spPr>
          <a:xfrm>
            <a:off x="10128229" y="3781979"/>
            <a:ext cx="159051" cy="169696"/>
          </a:xfrm>
          <a:custGeom>
            <a:avLst/>
            <a:gdLst/>
            <a:ahLst/>
            <a:cxnLst/>
            <a:rect l="l" t="t" r="r" b="b"/>
            <a:pathLst>
              <a:path w="3257" h="3475" extrusionOk="0">
                <a:moveTo>
                  <a:pt x="862" y="1"/>
                </a:moveTo>
                <a:cubicBezTo>
                  <a:pt x="741" y="1"/>
                  <a:pt x="618" y="30"/>
                  <a:pt x="503" y="91"/>
                </a:cubicBezTo>
                <a:cubicBezTo>
                  <a:pt x="186" y="277"/>
                  <a:pt x="0" y="779"/>
                  <a:pt x="242" y="1096"/>
                </a:cubicBezTo>
                <a:cubicBezTo>
                  <a:pt x="744" y="1766"/>
                  <a:pt x="1247" y="2436"/>
                  <a:pt x="1768" y="3124"/>
                </a:cubicBezTo>
                <a:cubicBezTo>
                  <a:pt x="1906" y="3350"/>
                  <a:pt x="2154" y="3474"/>
                  <a:pt x="2404" y="3474"/>
                </a:cubicBezTo>
                <a:cubicBezTo>
                  <a:pt x="2524" y="3474"/>
                  <a:pt x="2645" y="3445"/>
                  <a:pt x="2754" y="3385"/>
                </a:cubicBezTo>
                <a:cubicBezTo>
                  <a:pt x="3071" y="3199"/>
                  <a:pt x="3257" y="2696"/>
                  <a:pt x="3015" y="2380"/>
                </a:cubicBezTo>
                <a:lnTo>
                  <a:pt x="1508" y="351"/>
                </a:lnTo>
                <a:cubicBezTo>
                  <a:pt x="1357" y="125"/>
                  <a:pt x="1113" y="1"/>
                  <a:pt x="862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33"/>
          <p:cNvSpPr/>
          <p:nvPr/>
        </p:nvSpPr>
        <p:spPr>
          <a:xfrm>
            <a:off x="10198549" y="4243102"/>
            <a:ext cx="125697" cy="187423"/>
          </a:xfrm>
          <a:custGeom>
            <a:avLst/>
            <a:gdLst/>
            <a:ahLst/>
            <a:cxnLst/>
            <a:rect l="l" t="t" r="r" b="b"/>
            <a:pathLst>
              <a:path w="2574" h="3838" extrusionOk="0">
                <a:moveTo>
                  <a:pt x="885" y="0"/>
                </a:moveTo>
                <a:cubicBezTo>
                  <a:pt x="440" y="0"/>
                  <a:pt x="0" y="354"/>
                  <a:pt x="179" y="902"/>
                </a:cubicBezTo>
                <a:lnTo>
                  <a:pt x="998" y="3340"/>
                </a:lnTo>
                <a:cubicBezTo>
                  <a:pt x="1116" y="3687"/>
                  <a:pt x="1407" y="3838"/>
                  <a:pt x="1696" y="3838"/>
                </a:cubicBezTo>
                <a:cubicBezTo>
                  <a:pt x="2136" y="3838"/>
                  <a:pt x="2574" y="3488"/>
                  <a:pt x="2394" y="2949"/>
                </a:cubicBezTo>
                <a:cubicBezTo>
                  <a:pt x="2133" y="2130"/>
                  <a:pt x="1854" y="1311"/>
                  <a:pt x="1594" y="511"/>
                </a:cubicBezTo>
                <a:cubicBezTo>
                  <a:pt x="1475" y="155"/>
                  <a:pt x="1179" y="0"/>
                  <a:pt x="885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33"/>
          <p:cNvSpPr/>
          <p:nvPr/>
        </p:nvSpPr>
        <p:spPr>
          <a:xfrm>
            <a:off x="10438949" y="4141530"/>
            <a:ext cx="184835" cy="128041"/>
          </a:xfrm>
          <a:custGeom>
            <a:avLst/>
            <a:gdLst/>
            <a:ahLst/>
            <a:cxnLst/>
            <a:rect l="l" t="t" r="r" b="b"/>
            <a:pathLst>
              <a:path w="3785" h="2622" extrusionOk="0">
                <a:moveTo>
                  <a:pt x="2758" y="0"/>
                </a:moveTo>
                <a:cubicBezTo>
                  <a:pt x="2639" y="0"/>
                  <a:pt x="2513" y="35"/>
                  <a:pt x="2384" y="116"/>
                </a:cubicBezTo>
                <a:lnTo>
                  <a:pt x="653" y="1233"/>
                </a:lnTo>
                <a:cubicBezTo>
                  <a:pt x="1" y="1668"/>
                  <a:pt x="399" y="2622"/>
                  <a:pt x="1014" y="2622"/>
                </a:cubicBezTo>
                <a:cubicBezTo>
                  <a:pt x="1135" y="2622"/>
                  <a:pt x="1266" y="2584"/>
                  <a:pt x="1398" y="2498"/>
                </a:cubicBezTo>
                <a:lnTo>
                  <a:pt x="3129" y="1382"/>
                </a:lnTo>
                <a:cubicBezTo>
                  <a:pt x="3785" y="960"/>
                  <a:pt x="3379" y="0"/>
                  <a:pt x="275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33"/>
          <p:cNvSpPr/>
          <p:nvPr/>
        </p:nvSpPr>
        <p:spPr>
          <a:xfrm>
            <a:off x="10586227" y="3611897"/>
            <a:ext cx="90928" cy="195431"/>
          </a:xfrm>
          <a:custGeom>
            <a:avLst/>
            <a:gdLst/>
            <a:ahLst/>
            <a:cxnLst/>
            <a:rect l="l" t="t" r="r" b="b"/>
            <a:pathLst>
              <a:path w="1862" h="4002" extrusionOk="0">
                <a:moveTo>
                  <a:pt x="783" y="0"/>
                </a:moveTo>
                <a:cubicBezTo>
                  <a:pt x="410" y="0"/>
                  <a:pt x="1" y="335"/>
                  <a:pt x="38" y="726"/>
                </a:cubicBezTo>
                <a:lnTo>
                  <a:pt x="354" y="3276"/>
                </a:lnTo>
                <a:cubicBezTo>
                  <a:pt x="354" y="3667"/>
                  <a:pt x="671" y="3983"/>
                  <a:pt x="1080" y="4002"/>
                </a:cubicBezTo>
                <a:cubicBezTo>
                  <a:pt x="1434" y="4002"/>
                  <a:pt x="1862" y="3667"/>
                  <a:pt x="1806" y="3276"/>
                </a:cubicBezTo>
                <a:lnTo>
                  <a:pt x="1508" y="726"/>
                </a:lnTo>
                <a:cubicBezTo>
                  <a:pt x="1490" y="335"/>
                  <a:pt x="1173" y="0"/>
                  <a:pt x="783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33"/>
          <p:cNvSpPr/>
          <p:nvPr/>
        </p:nvSpPr>
        <p:spPr>
          <a:xfrm>
            <a:off x="9912831" y="4366208"/>
            <a:ext cx="91807" cy="189961"/>
          </a:xfrm>
          <a:custGeom>
            <a:avLst/>
            <a:gdLst/>
            <a:ahLst/>
            <a:cxnLst/>
            <a:rect l="l" t="t" r="r" b="b"/>
            <a:pathLst>
              <a:path w="1880" h="3890" extrusionOk="0">
                <a:moveTo>
                  <a:pt x="782" y="0"/>
                </a:moveTo>
                <a:cubicBezTo>
                  <a:pt x="428" y="0"/>
                  <a:pt x="0" y="335"/>
                  <a:pt x="56" y="726"/>
                </a:cubicBezTo>
                <a:cubicBezTo>
                  <a:pt x="168" y="1545"/>
                  <a:pt x="261" y="2364"/>
                  <a:pt x="373" y="3164"/>
                </a:cubicBezTo>
                <a:cubicBezTo>
                  <a:pt x="391" y="3555"/>
                  <a:pt x="708" y="3890"/>
                  <a:pt x="1098" y="3890"/>
                </a:cubicBezTo>
                <a:cubicBezTo>
                  <a:pt x="1452" y="3890"/>
                  <a:pt x="1880" y="3555"/>
                  <a:pt x="1843" y="3164"/>
                </a:cubicBezTo>
                <a:cubicBezTo>
                  <a:pt x="1731" y="2345"/>
                  <a:pt x="1619" y="1545"/>
                  <a:pt x="1508" y="726"/>
                </a:cubicBezTo>
                <a:cubicBezTo>
                  <a:pt x="1508" y="335"/>
                  <a:pt x="1191" y="19"/>
                  <a:pt x="782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33"/>
          <p:cNvSpPr/>
          <p:nvPr/>
        </p:nvSpPr>
        <p:spPr>
          <a:xfrm>
            <a:off x="9617983" y="4654757"/>
            <a:ext cx="113880" cy="173553"/>
          </a:xfrm>
          <a:custGeom>
            <a:avLst/>
            <a:gdLst/>
            <a:ahLst/>
            <a:cxnLst/>
            <a:rect l="l" t="t" r="r" b="b"/>
            <a:pathLst>
              <a:path w="2332" h="3554" extrusionOk="0">
                <a:moveTo>
                  <a:pt x="890" y="1"/>
                </a:moveTo>
                <a:cubicBezTo>
                  <a:pt x="450" y="1"/>
                  <a:pt x="1" y="354"/>
                  <a:pt x="157" y="903"/>
                </a:cubicBezTo>
                <a:lnTo>
                  <a:pt x="771" y="3043"/>
                </a:lnTo>
                <a:cubicBezTo>
                  <a:pt x="875" y="3399"/>
                  <a:pt x="1159" y="3554"/>
                  <a:pt x="1448" y="3554"/>
                </a:cubicBezTo>
                <a:cubicBezTo>
                  <a:pt x="1884" y="3554"/>
                  <a:pt x="2331" y="3201"/>
                  <a:pt x="2186" y="2652"/>
                </a:cubicBezTo>
                <a:lnTo>
                  <a:pt x="1572" y="512"/>
                </a:lnTo>
                <a:cubicBezTo>
                  <a:pt x="1468" y="156"/>
                  <a:pt x="1181" y="1"/>
                  <a:pt x="890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33"/>
          <p:cNvSpPr/>
          <p:nvPr/>
        </p:nvSpPr>
        <p:spPr>
          <a:xfrm>
            <a:off x="9303553" y="4541222"/>
            <a:ext cx="183369" cy="186885"/>
          </a:xfrm>
          <a:custGeom>
            <a:avLst/>
            <a:gdLst/>
            <a:ahLst/>
            <a:cxnLst/>
            <a:rect l="l" t="t" r="r" b="b"/>
            <a:pathLst>
              <a:path w="3755" h="3827" extrusionOk="0">
                <a:moveTo>
                  <a:pt x="2723" y="1"/>
                </a:moveTo>
                <a:cubicBezTo>
                  <a:pt x="2499" y="1"/>
                  <a:pt x="2273" y="96"/>
                  <a:pt x="2111" y="324"/>
                </a:cubicBezTo>
                <a:lnTo>
                  <a:pt x="380" y="2762"/>
                </a:lnTo>
                <a:cubicBezTo>
                  <a:pt x="1" y="3299"/>
                  <a:pt x="514" y="3827"/>
                  <a:pt x="1040" y="3827"/>
                </a:cubicBezTo>
                <a:cubicBezTo>
                  <a:pt x="1262" y="3827"/>
                  <a:pt x="1486" y="3733"/>
                  <a:pt x="1646" y="3507"/>
                </a:cubicBezTo>
                <a:lnTo>
                  <a:pt x="3377" y="1069"/>
                </a:lnTo>
                <a:cubicBezTo>
                  <a:pt x="3755" y="521"/>
                  <a:pt x="3247" y="1"/>
                  <a:pt x="2723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33"/>
          <p:cNvSpPr/>
          <p:nvPr/>
        </p:nvSpPr>
        <p:spPr>
          <a:xfrm>
            <a:off x="9604749" y="4406200"/>
            <a:ext cx="166375" cy="79989"/>
          </a:xfrm>
          <a:custGeom>
            <a:avLst/>
            <a:gdLst/>
            <a:ahLst/>
            <a:cxnLst/>
            <a:rect l="l" t="t" r="r" b="b"/>
            <a:pathLst>
              <a:path w="3407" h="1638" extrusionOk="0">
                <a:moveTo>
                  <a:pt x="745" y="0"/>
                </a:moveTo>
                <a:cubicBezTo>
                  <a:pt x="335" y="0"/>
                  <a:pt x="19" y="335"/>
                  <a:pt x="0" y="726"/>
                </a:cubicBezTo>
                <a:cubicBezTo>
                  <a:pt x="19" y="1135"/>
                  <a:pt x="335" y="1452"/>
                  <a:pt x="745" y="1470"/>
                </a:cubicBezTo>
                <a:lnTo>
                  <a:pt x="2680" y="1638"/>
                </a:lnTo>
                <a:cubicBezTo>
                  <a:pt x="3071" y="1638"/>
                  <a:pt x="3406" y="1321"/>
                  <a:pt x="3406" y="912"/>
                </a:cubicBezTo>
                <a:cubicBezTo>
                  <a:pt x="3387" y="521"/>
                  <a:pt x="3071" y="186"/>
                  <a:pt x="2680" y="186"/>
                </a:cubicBezTo>
                <a:lnTo>
                  <a:pt x="745" y="0"/>
                </a:ln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33"/>
          <p:cNvSpPr/>
          <p:nvPr/>
        </p:nvSpPr>
        <p:spPr>
          <a:xfrm>
            <a:off x="9150413" y="4365181"/>
            <a:ext cx="188008" cy="167499"/>
          </a:xfrm>
          <a:custGeom>
            <a:avLst/>
            <a:gdLst/>
            <a:ahLst/>
            <a:cxnLst/>
            <a:rect l="l" t="t" r="r" b="b"/>
            <a:pathLst>
              <a:path w="3850" h="3430" extrusionOk="0">
                <a:moveTo>
                  <a:pt x="2811" y="0"/>
                </a:moveTo>
                <a:cubicBezTo>
                  <a:pt x="2646" y="0"/>
                  <a:pt x="2476" y="67"/>
                  <a:pt x="2325" y="226"/>
                </a:cubicBezTo>
                <a:lnTo>
                  <a:pt x="501" y="2161"/>
                </a:lnTo>
                <a:cubicBezTo>
                  <a:pt x="0" y="2691"/>
                  <a:pt x="490" y="3429"/>
                  <a:pt x="1039" y="3429"/>
                </a:cubicBezTo>
                <a:cubicBezTo>
                  <a:pt x="1204" y="3429"/>
                  <a:pt x="1374" y="3363"/>
                  <a:pt x="1525" y="3204"/>
                </a:cubicBezTo>
                <a:lnTo>
                  <a:pt x="3349" y="1268"/>
                </a:lnTo>
                <a:cubicBezTo>
                  <a:pt x="3850" y="739"/>
                  <a:pt x="3360" y="0"/>
                  <a:pt x="281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33"/>
          <p:cNvSpPr/>
          <p:nvPr/>
        </p:nvSpPr>
        <p:spPr>
          <a:xfrm>
            <a:off x="9305164" y="4952584"/>
            <a:ext cx="158513" cy="168963"/>
          </a:xfrm>
          <a:custGeom>
            <a:avLst/>
            <a:gdLst/>
            <a:ahLst/>
            <a:cxnLst/>
            <a:rect l="l" t="t" r="r" b="b"/>
            <a:pathLst>
              <a:path w="3246" h="3460" extrusionOk="0">
                <a:moveTo>
                  <a:pt x="890" y="1"/>
                </a:moveTo>
                <a:cubicBezTo>
                  <a:pt x="444" y="1"/>
                  <a:pt x="0" y="350"/>
                  <a:pt x="180" y="889"/>
                </a:cubicBezTo>
                <a:cubicBezTo>
                  <a:pt x="478" y="1801"/>
                  <a:pt x="999" y="2602"/>
                  <a:pt x="1687" y="3253"/>
                </a:cubicBezTo>
                <a:cubicBezTo>
                  <a:pt x="1841" y="3398"/>
                  <a:pt x="2011" y="3459"/>
                  <a:pt x="2176" y="3459"/>
                </a:cubicBezTo>
                <a:cubicBezTo>
                  <a:pt x="2748" y="3459"/>
                  <a:pt x="3246" y="2721"/>
                  <a:pt x="2711" y="2229"/>
                </a:cubicBezTo>
                <a:cubicBezTo>
                  <a:pt x="2208" y="1746"/>
                  <a:pt x="1818" y="1169"/>
                  <a:pt x="1594" y="499"/>
                </a:cubicBezTo>
                <a:cubicBezTo>
                  <a:pt x="1476" y="152"/>
                  <a:pt x="1183" y="1"/>
                  <a:pt x="890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33"/>
          <p:cNvSpPr/>
          <p:nvPr/>
        </p:nvSpPr>
        <p:spPr>
          <a:xfrm>
            <a:off x="9670769" y="4958738"/>
            <a:ext cx="221899" cy="114953"/>
          </a:xfrm>
          <a:custGeom>
            <a:avLst/>
            <a:gdLst/>
            <a:ahLst/>
            <a:cxnLst/>
            <a:rect l="l" t="t" r="r" b="b"/>
            <a:pathLst>
              <a:path w="4544" h="2354" extrusionOk="0">
                <a:moveTo>
                  <a:pt x="3585" y="1"/>
                </a:moveTo>
                <a:cubicBezTo>
                  <a:pt x="3513" y="1"/>
                  <a:pt x="3437" y="12"/>
                  <a:pt x="3357" y="38"/>
                </a:cubicBezTo>
                <a:lnTo>
                  <a:pt x="788" y="912"/>
                </a:lnTo>
                <a:cubicBezTo>
                  <a:pt x="1" y="1180"/>
                  <a:pt x="224" y="2354"/>
                  <a:pt x="929" y="2354"/>
                </a:cubicBezTo>
                <a:cubicBezTo>
                  <a:pt x="1007" y="2354"/>
                  <a:pt x="1090" y="2340"/>
                  <a:pt x="1179" y="2308"/>
                </a:cubicBezTo>
                <a:lnTo>
                  <a:pt x="3748" y="1452"/>
                </a:lnTo>
                <a:cubicBezTo>
                  <a:pt x="4544" y="1181"/>
                  <a:pt x="4307" y="1"/>
                  <a:pt x="3585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33"/>
          <p:cNvSpPr/>
          <p:nvPr/>
        </p:nvSpPr>
        <p:spPr>
          <a:xfrm>
            <a:off x="10081352" y="4792659"/>
            <a:ext cx="150993" cy="180439"/>
          </a:xfrm>
          <a:custGeom>
            <a:avLst/>
            <a:gdLst/>
            <a:ahLst/>
            <a:cxnLst/>
            <a:rect l="l" t="t" r="r" b="b"/>
            <a:pathLst>
              <a:path w="3092" h="3695" extrusionOk="0">
                <a:moveTo>
                  <a:pt x="988" y="0"/>
                </a:moveTo>
                <a:cubicBezTo>
                  <a:pt x="498" y="0"/>
                  <a:pt x="1" y="529"/>
                  <a:pt x="309" y="1094"/>
                </a:cubicBezTo>
                <a:lnTo>
                  <a:pt x="1518" y="3327"/>
                </a:lnTo>
                <a:cubicBezTo>
                  <a:pt x="1663" y="3587"/>
                  <a:pt x="1883" y="3695"/>
                  <a:pt x="2104" y="3695"/>
                </a:cubicBezTo>
                <a:cubicBezTo>
                  <a:pt x="2595" y="3695"/>
                  <a:pt x="3092" y="3166"/>
                  <a:pt x="2784" y="2601"/>
                </a:cubicBezTo>
                <a:lnTo>
                  <a:pt x="1574" y="368"/>
                </a:lnTo>
                <a:cubicBezTo>
                  <a:pt x="1430" y="108"/>
                  <a:pt x="1210" y="0"/>
                  <a:pt x="98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33"/>
          <p:cNvSpPr/>
          <p:nvPr/>
        </p:nvSpPr>
        <p:spPr>
          <a:xfrm>
            <a:off x="10269599" y="4648555"/>
            <a:ext cx="206223" cy="95079"/>
          </a:xfrm>
          <a:custGeom>
            <a:avLst/>
            <a:gdLst/>
            <a:ahLst/>
            <a:cxnLst/>
            <a:rect l="l" t="t" r="r" b="b"/>
            <a:pathLst>
              <a:path w="4223" h="1947" extrusionOk="0">
                <a:moveTo>
                  <a:pt x="3177" y="1"/>
                </a:moveTo>
                <a:cubicBezTo>
                  <a:pt x="3116" y="1"/>
                  <a:pt x="3052" y="8"/>
                  <a:pt x="2986" y="25"/>
                </a:cubicBezTo>
                <a:lnTo>
                  <a:pt x="846" y="527"/>
                </a:lnTo>
                <a:cubicBezTo>
                  <a:pt x="0" y="717"/>
                  <a:pt x="275" y="1947"/>
                  <a:pt x="1046" y="1947"/>
                </a:cubicBezTo>
                <a:cubicBezTo>
                  <a:pt x="1107" y="1947"/>
                  <a:pt x="1170" y="1939"/>
                  <a:pt x="1237" y="1923"/>
                </a:cubicBezTo>
                <a:lnTo>
                  <a:pt x="3377" y="1421"/>
                </a:lnTo>
                <a:cubicBezTo>
                  <a:pt x="4222" y="1231"/>
                  <a:pt x="3948" y="1"/>
                  <a:pt x="3177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33"/>
          <p:cNvSpPr/>
          <p:nvPr/>
        </p:nvSpPr>
        <p:spPr>
          <a:xfrm>
            <a:off x="10607128" y="4559534"/>
            <a:ext cx="150944" cy="170087"/>
          </a:xfrm>
          <a:custGeom>
            <a:avLst/>
            <a:gdLst/>
            <a:ahLst/>
            <a:cxnLst/>
            <a:rect l="l" t="t" r="r" b="b"/>
            <a:pathLst>
              <a:path w="3091" h="3483" extrusionOk="0">
                <a:moveTo>
                  <a:pt x="826" y="0"/>
                </a:moveTo>
                <a:cubicBezTo>
                  <a:pt x="705" y="0"/>
                  <a:pt x="582" y="32"/>
                  <a:pt x="466" y="98"/>
                </a:cubicBezTo>
                <a:cubicBezTo>
                  <a:pt x="113" y="303"/>
                  <a:pt x="1" y="750"/>
                  <a:pt x="206" y="1103"/>
                </a:cubicBezTo>
                <a:lnTo>
                  <a:pt x="1620" y="3132"/>
                </a:lnTo>
                <a:cubicBezTo>
                  <a:pt x="1771" y="3358"/>
                  <a:pt x="2014" y="3482"/>
                  <a:pt x="2265" y="3482"/>
                </a:cubicBezTo>
                <a:cubicBezTo>
                  <a:pt x="2387" y="3482"/>
                  <a:pt x="2510" y="3453"/>
                  <a:pt x="2625" y="3392"/>
                </a:cubicBezTo>
                <a:cubicBezTo>
                  <a:pt x="2979" y="3188"/>
                  <a:pt x="3090" y="2741"/>
                  <a:pt x="2886" y="2387"/>
                </a:cubicBezTo>
                <a:lnTo>
                  <a:pt x="1471" y="359"/>
                </a:lnTo>
                <a:cubicBezTo>
                  <a:pt x="1321" y="133"/>
                  <a:pt x="1077" y="0"/>
                  <a:pt x="826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33"/>
          <p:cNvSpPr/>
          <p:nvPr/>
        </p:nvSpPr>
        <p:spPr>
          <a:xfrm>
            <a:off x="10467175" y="5007374"/>
            <a:ext cx="98204" cy="178729"/>
          </a:xfrm>
          <a:custGeom>
            <a:avLst/>
            <a:gdLst/>
            <a:ahLst/>
            <a:cxnLst/>
            <a:rect l="l" t="t" r="r" b="b"/>
            <a:pathLst>
              <a:path w="2011" h="3660" extrusionOk="0">
                <a:moveTo>
                  <a:pt x="769" y="0"/>
                </a:moveTo>
                <a:cubicBezTo>
                  <a:pt x="401" y="0"/>
                  <a:pt x="29" y="233"/>
                  <a:pt x="19" y="698"/>
                </a:cubicBezTo>
                <a:cubicBezTo>
                  <a:pt x="1" y="1535"/>
                  <a:pt x="150" y="2354"/>
                  <a:pt x="466" y="3117"/>
                </a:cubicBezTo>
                <a:cubicBezTo>
                  <a:pt x="561" y="3449"/>
                  <a:pt x="856" y="3659"/>
                  <a:pt x="1193" y="3659"/>
                </a:cubicBezTo>
                <a:cubicBezTo>
                  <a:pt x="1254" y="3659"/>
                  <a:pt x="1316" y="3653"/>
                  <a:pt x="1378" y="3638"/>
                </a:cubicBezTo>
                <a:cubicBezTo>
                  <a:pt x="1713" y="3545"/>
                  <a:pt x="2011" y="3099"/>
                  <a:pt x="1862" y="2745"/>
                </a:cubicBezTo>
                <a:cubicBezTo>
                  <a:pt x="1601" y="2094"/>
                  <a:pt x="1471" y="1387"/>
                  <a:pt x="1490" y="698"/>
                </a:cubicBezTo>
                <a:cubicBezTo>
                  <a:pt x="1499" y="233"/>
                  <a:pt x="1136" y="0"/>
                  <a:pt x="769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33"/>
          <p:cNvSpPr/>
          <p:nvPr/>
        </p:nvSpPr>
        <p:spPr>
          <a:xfrm>
            <a:off x="10263642" y="5230585"/>
            <a:ext cx="78183" cy="197043"/>
          </a:xfrm>
          <a:custGeom>
            <a:avLst/>
            <a:gdLst/>
            <a:ahLst/>
            <a:cxnLst/>
            <a:rect l="l" t="t" r="r" b="b"/>
            <a:pathLst>
              <a:path w="1601" h="4035" extrusionOk="0">
                <a:moveTo>
                  <a:pt x="711" y="0"/>
                </a:moveTo>
                <a:cubicBezTo>
                  <a:pt x="350" y="0"/>
                  <a:pt x="0" y="233"/>
                  <a:pt x="19" y="705"/>
                </a:cubicBezTo>
                <a:cubicBezTo>
                  <a:pt x="37" y="1580"/>
                  <a:pt x="75" y="2455"/>
                  <a:pt x="112" y="3329"/>
                </a:cubicBezTo>
                <a:cubicBezTo>
                  <a:pt x="130" y="3797"/>
                  <a:pt x="511" y="4034"/>
                  <a:pt x="880" y="4034"/>
                </a:cubicBezTo>
                <a:cubicBezTo>
                  <a:pt x="1246" y="4034"/>
                  <a:pt x="1600" y="3802"/>
                  <a:pt x="1582" y="3329"/>
                </a:cubicBezTo>
                <a:cubicBezTo>
                  <a:pt x="1545" y="2455"/>
                  <a:pt x="1508" y="1580"/>
                  <a:pt x="1470" y="705"/>
                </a:cubicBezTo>
                <a:cubicBezTo>
                  <a:pt x="1452" y="238"/>
                  <a:pt x="1076" y="0"/>
                  <a:pt x="71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33"/>
          <p:cNvSpPr/>
          <p:nvPr/>
        </p:nvSpPr>
        <p:spPr>
          <a:xfrm>
            <a:off x="9865855" y="5249875"/>
            <a:ext cx="170380" cy="193429"/>
          </a:xfrm>
          <a:custGeom>
            <a:avLst/>
            <a:gdLst/>
            <a:ahLst/>
            <a:cxnLst/>
            <a:rect l="l" t="t" r="r" b="b"/>
            <a:pathLst>
              <a:path w="3489" h="3961" extrusionOk="0">
                <a:moveTo>
                  <a:pt x="2478" y="0"/>
                </a:moveTo>
                <a:cubicBezTo>
                  <a:pt x="2254" y="0"/>
                  <a:pt x="2028" y="102"/>
                  <a:pt x="1874" y="347"/>
                </a:cubicBezTo>
                <a:lnTo>
                  <a:pt x="348" y="2878"/>
                </a:lnTo>
                <a:cubicBezTo>
                  <a:pt x="0" y="3433"/>
                  <a:pt x="500" y="3960"/>
                  <a:pt x="1007" y="3960"/>
                </a:cubicBezTo>
                <a:cubicBezTo>
                  <a:pt x="1233" y="3960"/>
                  <a:pt x="1459" y="3856"/>
                  <a:pt x="1614" y="3604"/>
                </a:cubicBezTo>
                <a:lnTo>
                  <a:pt x="3140" y="1092"/>
                </a:lnTo>
                <a:cubicBezTo>
                  <a:pt x="3488" y="524"/>
                  <a:pt x="2986" y="0"/>
                  <a:pt x="247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33"/>
          <p:cNvSpPr/>
          <p:nvPr/>
        </p:nvSpPr>
        <p:spPr>
          <a:xfrm>
            <a:off x="9606556" y="5338115"/>
            <a:ext cx="133021" cy="179023"/>
          </a:xfrm>
          <a:custGeom>
            <a:avLst/>
            <a:gdLst/>
            <a:ahLst/>
            <a:cxnLst/>
            <a:rect l="l" t="t" r="r" b="b"/>
            <a:pathLst>
              <a:path w="2724" h="3666" extrusionOk="0">
                <a:moveTo>
                  <a:pt x="808" y="1"/>
                </a:moveTo>
                <a:cubicBezTo>
                  <a:pt x="742" y="1"/>
                  <a:pt x="676" y="10"/>
                  <a:pt x="615" y="29"/>
                </a:cubicBezTo>
                <a:cubicBezTo>
                  <a:pt x="224" y="141"/>
                  <a:pt x="0" y="532"/>
                  <a:pt x="112" y="923"/>
                </a:cubicBezTo>
                <a:cubicBezTo>
                  <a:pt x="242" y="1797"/>
                  <a:pt x="577" y="2616"/>
                  <a:pt x="1080" y="3342"/>
                </a:cubicBezTo>
                <a:cubicBezTo>
                  <a:pt x="1241" y="3570"/>
                  <a:pt x="1468" y="3665"/>
                  <a:pt x="1692" y="3665"/>
                </a:cubicBezTo>
                <a:cubicBezTo>
                  <a:pt x="2216" y="3665"/>
                  <a:pt x="2724" y="3145"/>
                  <a:pt x="2345" y="2598"/>
                </a:cubicBezTo>
                <a:cubicBezTo>
                  <a:pt x="1917" y="1983"/>
                  <a:pt x="1638" y="1276"/>
                  <a:pt x="1508" y="532"/>
                </a:cubicBezTo>
                <a:cubicBezTo>
                  <a:pt x="1462" y="209"/>
                  <a:pt x="1124" y="1"/>
                  <a:pt x="808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3"/>
          <p:cNvSpPr/>
          <p:nvPr/>
        </p:nvSpPr>
        <p:spPr>
          <a:xfrm>
            <a:off x="9246126" y="5409653"/>
            <a:ext cx="186788" cy="207835"/>
          </a:xfrm>
          <a:custGeom>
            <a:avLst/>
            <a:gdLst/>
            <a:ahLst/>
            <a:cxnLst/>
            <a:rect l="l" t="t" r="r" b="b"/>
            <a:pathLst>
              <a:path w="3825" h="4256" extrusionOk="0">
                <a:moveTo>
                  <a:pt x="2798" y="1"/>
                </a:moveTo>
                <a:cubicBezTo>
                  <a:pt x="2578" y="1"/>
                  <a:pt x="2358" y="98"/>
                  <a:pt x="2208" y="332"/>
                </a:cubicBezTo>
                <a:lnTo>
                  <a:pt x="365" y="3180"/>
                </a:lnTo>
                <a:cubicBezTo>
                  <a:pt x="0" y="3727"/>
                  <a:pt x="511" y="4256"/>
                  <a:pt x="1029" y="4256"/>
                </a:cubicBezTo>
                <a:cubicBezTo>
                  <a:pt x="1251" y="4256"/>
                  <a:pt x="1474" y="4159"/>
                  <a:pt x="1631" y="3924"/>
                </a:cubicBezTo>
                <a:cubicBezTo>
                  <a:pt x="2245" y="2975"/>
                  <a:pt x="2859" y="2026"/>
                  <a:pt x="3473" y="1077"/>
                </a:cubicBezTo>
                <a:cubicBezTo>
                  <a:pt x="3825" y="530"/>
                  <a:pt x="3310" y="1"/>
                  <a:pt x="2798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33"/>
          <p:cNvSpPr/>
          <p:nvPr/>
        </p:nvSpPr>
        <p:spPr>
          <a:xfrm>
            <a:off x="9470216" y="5704747"/>
            <a:ext cx="92784" cy="195724"/>
          </a:xfrm>
          <a:custGeom>
            <a:avLst/>
            <a:gdLst/>
            <a:ahLst/>
            <a:cxnLst/>
            <a:rect l="l" t="t" r="r" b="b"/>
            <a:pathLst>
              <a:path w="1900" h="4008" extrusionOk="0">
                <a:moveTo>
                  <a:pt x="728" y="0"/>
                </a:moveTo>
                <a:cubicBezTo>
                  <a:pt x="670" y="0"/>
                  <a:pt x="613" y="7"/>
                  <a:pt x="559" y="21"/>
                </a:cubicBezTo>
                <a:cubicBezTo>
                  <a:pt x="150" y="133"/>
                  <a:pt x="1" y="542"/>
                  <a:pt x="57" y="933"/>
                </a:cubicBezTo>
                <a:cubicBezTo>
                  <a:pt x="168" y="1771"/>
                  <a:pt x="299" y="2627"/>
                  <a:pt x="429" y="3464"/>
                </a:cubicBezTo>
                <a:cubicBezTo>
                  <a:pt x="476" y="3808"/>
                  <a:pt x="825" y="4008"/>
                  <a:pt x="1144" y="4008"/>
                </a:cubicBezTo>
                <a:cubicBezTo>
                  <a:pt x="1206" y="4008"/>
                  <a:pt x="1266" y="4000"/>
                  <a:pt x="1322" y="3985"/>
                </a:cubicBezTo>
                <a:cubicBezTo>
                  <a:pt x="1750" y="3874"/>
                  <a:pt x="1899" y="3483"/>
                  <a:pt x="1843" y="3092"/>
                </a:cubicBezTo>
                <a:lnTo>
                  <a:pt x="1471" y="542"/>
                </a:lnTo>
                <a:cubicBezTo>
                  <a:pt x="1408" y="211"/>
                  <a:pt x="1051" y="0"/>
                  <a:pt x="72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33"/>
          <p:cNvSpPr/>
          <p:nvPr/>
        </p:nvSpPr>
        <p:spPr>
          <a:xfrm>
            <a:off x="9683417" y="5682968"/>
            <a:ext cx="236451" cy="101232"/>
          </a:xfrm>
          <a:custGeom>
            <a:avLst/>
            <a:gdLst/>
            <a:ahLst/>
            <a:cxnLst/>
            <a:rect l="l" t="t" r="r" b="b"/>
            <a:pathLst>
              <a:path w="4842" h="2073" extrusionOk="0">
                <a:moveTo>
                  <a:pt x="3779" y="0"/>
                </a:moveTo>
                <a:cubicBezTo>
                  <a:pt x="3722" y="0"/>
                  <a:pt x="3662" y="7"/>
                  <a:pt x="3600" y="21"/>
                </a:cubicBezTo>
                <a:lnTo>
                  <a:pt x="864" y="635"/>
                </a:lnTo>
                <a:cubicBezTo>
                  <a:pt x="1" y="825"/>
                  <a:pt x="275" y="2073"/>
                  <a:pt x="1048" y="2073"/>
                </a:cubicBezTo>
                <a:cubicBezTo>
                  <a:pt x="1108" y="2073"/>
                  <a:pt x="1171" y="2065"/>
                  <a:pt x="1237" y="2049"/>
                </a:cubicBezTo>
                <a:lnTo>
                  <a:pt x="3991" y="1435"/>
                </a:lnTo>
                <a:cubicBezTo>
                  <a:pt x="4841" y="1227"/>
                  <a:pt x="4559" y="0"/>
                  <a:pt x="3779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33"/>
          <p:cNvSpPr/>
          <p:nvPr/>
        </p:nvSpPr>
        <p:spPr>
          <a:xfrm>
            <a:off x="10063918" y="5574267"/>
            <a:ext cx="177997" cy="157243"/>
          </a:xfrm>
          <a:custGeom>
            <a:avLst/>
            <a:gdLst/>
            <a:ahLst/>
            <a:cxnLst/>
            <a:rect l="l" t="t" r="r" b="b"/>
            <a:pathLst>
              <a:path w="3645" h="3220" extrusionOk="0">
                <a:moveTo>
                  <a:pt x="1026" y="1"/>
                </a:moveTo>
                <a:cubicBezTo>
                  <a:pt x="481" y="1"/>
                  <a:pt x="0" y="734"/>
                  <a:pt x="498" y="1260"/>
                </a:cubicBezTo>
                <a:lnTo>
                  <a:pt x="2117" y="2991"/>
                </a:lnTo>
                <a:cubicBezTo>
                  <a:pt x="2270" y="3152"/>
                  <a:pt x="2442" y="3220"/>
                  <a:pt x="2609" y="3220"/>
                </a:cubicBezTo>
                <a:cubicBezTo>
                  <a:pt x="3157" y="3220"/>
                  <a:pt x="3644" y="2495"/>
                  <a:pt x="3160" y="1968"/>
                </a:cubicBezTo>
                <a:lnTo>
                  <a:pt x="1522" y="237"/>
                </a:lnTo>
                <a:cubicBezTo>
                  <a:pt x="1368" y="70"/>
                  <a:pt x="1194" y="1"/>
                  <a:pt x="1026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33"/>
          <p:cNvSpPr/>
          <p:nvPr/>
        </p:nvSpPr>
        <p:spPr>
          <a:xfrm>
            <a:off x="10391290" y="5537643"/>
            <a:ext cx="166375" cy="172772"/>
          </a:xfrm>
          <a:custGeom>
            <a:avLst/>
            <a:gdLst/>
            <a:ahLst/>
            <a:cxnLst/>
            <a:rect l="l" t="t" r="r" b="b"/>
            <a:pathLst>
              <a:path w="3407" h="3538" extrusionOk="0">
                <a:moveTo>
                  <a:pt x="1021" y="0"/>
                </a:moveTo>
                <a:cubicBezTo>
                  <a:pt x="506" y="0"/>
                  <a:pt x="1" y="522"/>
                  <a:pt x="364" y="1080"/>
                </a:cubicBezTo>
                <a:lnTo>
                  <a:pt x="1778" y="3201"/>
                </a:lnTo>
                <a:cubicBezTo>
                  <a:pt x="1936" y="3439"/>
                  <a:pt x="2163" y="3537"/>
                  <a:pt x="2388" y="3537"/>
                </a:cubicBezTo>
                <a:cubicBezTo>
                  <a:pt x="2903" y="3537"/>
                  <a:pt x="3407" y="3020"/>
                  <a:pt x="3044" y="2476"/>
                </a:cubicBezTo>
                <a:lnTo>
                  <a:pt x="1629" y="335"/>
                </a:lnTo>
                <a:cubicBezTo>
                  <a:pt x="1472" y="99"/>
                  <a:pt x="1245" y="0"/>
                  <a:pt x="102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33"/>
          <p:cNvSpPr/>
          <p:nvPr/>
        </p:nvSpPr>
        <p:spPr>
          <a:xfrm>
            <a:off x="10299534" y="5820822"/>
            <a:ext cx="118909" cy="172625"/>
          </a:xfrm>
          <a:custGeom>
            <a:avLst/>
            <a:gdLst/>
            <a:ahLst/>
            <a:cxnLst/>
            <a:rect l="l" t="t" r="r" b="b"/>
            <a:pathLst>
              <a:path w="2435" h="3535" extrusionOk="0">
                <a:moveTo>
                  <a:pt x="1411" y="0"/>
                </a:moveTo>
                <a:cubicBezTo>
                  <a:pt x="1190" y="0"/>
                  <a:pt x="966" y="95"/>
                  <a:pt x="810" y="324"/>
                </a:cubicBezTo>
                <a:cubicBezTo>
                  <a:pt x="289" y="1050"/>
                  <a:pt x="9" y="1925"/>
                  <a:pt x="9" y="2837"/>
                </a:cubicBezTo>
                <a:cubicBezTo>
                  <a:pt x="0" y="3302"/>
                  <a:pt x="363" y="3535"/>
                  <a:pt x="728" y="3535"/>
                </a:cubicBezTo>
                <a:cubicBezTo>
                  <a:pt x="1094" y="3535"/>
                  <a:pt x="1461" y="3302"/>
                  <a:pt x="1461" y="2837"/>
                </a:cubicBezTo>
                <a:cubicBezTo>
                  <a:pt x="1480" y="2185"/>
                  <a:pt x="1684" y="1571"/>
                  <a:pt x="2057" y="1050"/>
                </a:cubicBezTo>
                <a:cubicBezTo>
                  <a:pt x="2434" y="516"/>
                  <a:pt x="1928" y="0"/>
                  <a:pt x="141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33"/>
          <p:cNvSpPr/>
          <p:nvPr/>
        </p:nvSpPr>
        <p:spPr>
          <a:xfrm>
            <a:off x="9975532" y="5948421"/>
            <a:ext cx="90000" cy="195431"/>
          </a:xfrm>
          <a:custGeom>
            <a:avLst/>
            <a:gdLst/>
            <a:ahLst/>
            <a:cxnLst/>
            <a:rect l="l" t="t" r="r" b="b"/>
            <a:pathLst>
              <a:path w="1843" h="4002" extrusionOk="0">
                <a:moveTo>
                  <a:pt x="1061" y="0"/>
                </a:moveTo>
                <a:cubicBezTo>
                  <a:pt x="670" y="0"/>
                  <a:pt x="335" y="335"/>
                  <a:pt x="335" y="726"/>
                </a:cubicBezTo>
                <a:lnTo>
                  <a:pt x="38" y="3276"/>
                </a:lnTo>
                <a:cubicBezTo>
                  <a:pt x="0" y="3667"/>
                  <a:pt x="410" y="4002"/>
                  <a:pt x="763" y="4002"/>
                </a:cubicBezTo>
                <a:cubicBezTo>
                  <a:pt x="1173" y="3983"/>
                  <a:pt x="1489" y="3667"/>
                  <a:pt x="1508" y="3276"/>
                </a:cubicBezTo>
                <a:cubicBezTo>
                  <a:pt x="1601" y="2420"/>
                  <a:pt x="1694" y="1582"/>
                  <a:pt x="1806" y="726"/>
                </a:cubicBezTo>
                <a:cubicBezTo>
                  <a:pt x="1843" y="335"/>
                  <a:pt x="1433" y="0"/>
                  <a:pt x="106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33"/>
          <p:cNvSpPr/>
          <p:nvPr/>
        </p:nvSpPr>
        <p:spPr>
          <a:xfrm>
            <a:off x="10469811" y="6256357"/>
            <a:ext cx="160173" cy="185713"/>
          </a:xfrm>
          <a:custGeom>
            <a:avLst/>
            <a:gdLst/>
            <a:ahLst/>
            <a:cxnLst/>
            <a:rect l="l" t="t" r="r" b="b"/>
            <a:pathLst>
              <a:path w="3280" h="3803" extrusionOk="0">
                <a:moveTo>
                  <a:pt x="2393" y="0"/>
                </a:moveTo>
                <a:cubicBezTo>
                  <a:pt x="2103" y="0"/>
                  <a:pt x="1814" y="153"/>
                  <a:pt x="1696" y="506"/>
                </a:cubicBezTo>
                <a:cubicBezTo>
                  <a:pt x="1454" y="1269"/>
                  <a:pt x="1045" y="1958"/>
                  <a:pt x="487" y="2535"/>
                </a:cubicBezTo>
                <a:cubicBezTo>
                  <a:pt x="0" y="3064"/>
                  <a:pt x="493" y="3803"/>
                  <a:pt x="1043" y="3803"/>
                </a:cubicBezTo>
                <a:cubicBezTo>
                  <a:pt x="1208" y="3803"/>
                  <a:pt x="1378" y="3736"/>
                  <a:pt x="1529" y="3577"/>
                </a:cubicBezTo>
                <a:cubicBezTo>
                  <a:pt x="2255" y="2814"/>
                  <a:pt x="2794" y="1902"/>
                  <a:pt x="3111" y="897"/>
                </a:cubicBezTo>
                <a:cubicBezTo>
                  <a:pt x="3279" y="357"/>
                  <a:pt x="2836" y="0"/>
                  <a:pt x="2393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33"/>
          <p:cNvSpPr/>
          <p:nvPr/>
        </p:nvSpPr>
        <p:spPr>
          <a:xfrm>
            <a:off x="10622607" y="5312136"/>
            <a:ext cx="199972" cy="87509"/>
          </a:xfrm>
          <a:custGeom>
            <a:avLst/>
            <a:gdLst/>
            <a:ahLst/>
            <a:cxnLst/>
            <a:rect l="l" t="t" r="r" b="b"/>
            <a:pathLst>
              <a:path w="4095" h="1792" extrusionOk="0">
                <a:moveTo>
                  <a:pt x="3419" y="1"/>
                </a:moveTo>
                <a:cubicBezTo>
                  <a:pt x="3402" y="1"/>
                  <a:pt x="3386" y="1"/>
                  <a:pt x="3369" y="3"/>
                </a:cubicBezTo>
                <a:lnTo>
                  <a:pt x="726" y="319"/>
                </a:lnTo>
                <a:cubicBezTo>
                  <a:pt x="317" y="338"/>
                  <a:pt x="0" y="654"/>
                  <a:pt x="0" y="1045"/>
                </a:cubicBezTo>
                <a:cubicBezTo>
                  <a:pt x="0" y="1401"/>
                  <a:pt x="307" y="1792"/>
                  <a:pt x="676" y="1792"/>
                </a:cubicBezTo>
                <a:cubicBezTo>
                  <a:pt x="693" y="1792"/>
                  <a:pt x="709" y="1791"/>
                  <a:pt x="726" y="1790"/>
                </a:cubicBezTo>
                <a:lnTo>
                  <a:pt x="3369" y="1455"/>
                </a:lnTo>
                <a:cubicBezTo>
                  <a:pt x="3760" y="1436"/>
                  <a:pt x="4076" y="1120"/>
                  <a:pt x="4095" y="729"/>
                </a:cubicBezTo>
                <a:cubicBezTo>
                  <a:pt x="4095" y="390"/>
                  <a:pt x="3788" y="1"/>
                  <a:pt x="3419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33"/>
          <p:cNvSpPr/>
          <p:nvPr/>
        </p:nvSpPr>
        <p:spPr>
          <a:xfrm>
            <a:off x="9478567" y="5983237"/>
            <a:ext cx="195236" cy="178291"/>
          </a:xfrm>
          <a:custGeom>
            <a:avLst/>
            <a:gdLst/>
            <a:ahLst/>
            <a:cxnLst/>
            <a:rect l="l" t="t" r="r" b="b"/>
            <a:pathLst>
              <a:path w="3998" h="3651" extrusionOk="0">
                <a:moveTo>
                  <a:pt x="2873" y="1"/>
                </a:moveTo>
                <a:cubicBezTo>
                  <a:pt x="2713" y="1"/>
                  <a:pt x="2548" y="54"/>
                  <a:pt x="2398" y="181"/>
                </a:cubicBezTo>
                <a:cubicBezTo>
                  <a:pt x="1598" y="869"/>
                  <a:pt x="909" y="1670"/>
                  <a:pt x="351" y="2563"/>
                </a:cubicBezTo>
                <a:cubicBezTo>
                  <a:pt x="1" y="3120"/>
                  <a:pt x="509" y="3651"/>
                  <a:pt x="1019" y="3651"/>
                </a:cubicBezTo>
                <a:cubicBezTo>
                  <a:pt x="1241" y="3651"/>
                  <a:pt x="1464" y="3550"/>
                  <a:pt x="1616" y="3307"/>
                </a:cubicBezTo>
                <a:cubicBezTo>
                  <a:pt x="2119" y="2526"/>
                  <a:pt x="2733" y="1818"/>
                  <a:pt x="3440" y="1223"/>
                </a:cubicBezTo>
                <a:cubicBezTo>
                  <a:pt x="3998" y="739"/>
                  <a:pt x="3469" y="1"/>
                  <a:pt x="2873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33"/>
          <p:cNvSpPr/>
          <p:nvPr/>
        </p:nvSpPr>
        <p:spPr>
          <a:xfrm>
            <a:off x="10632618" y="4887588"/>
            <a:ext cx="215404" cy="95811"/>
          </a:xfrm>
          <a:custGeom>
            <a:avLst/>
            <a:gdLst/>
            <a:ahLst/>
            <a:cxnLst/>
            <a:rect l="l" t="t" r="r" b="b"/>
            <a:pathLst>
              <a:path w="4411" h="1962" extrusionOk="0">
                <a:moveTo>
                  <a:pt x="827" y="1"/>
                </a:moveTo>
                <a:cubicBezTo>
                  <a:pt x="572" y="1"/>
                  <a:pt x="324" y="134"/>
                  <a:pt x="186" y="359"/>
                </a:cubicBezTo>
                <a:cubicBezTo>
                  <a:pt x="0" y="657"/>
                  <a:pt x="93" y="1197"/>
                  <a:pt x="447" y="1346"/>
                </a:cubicBezTo>
                <a:cubicBezTo>
                  <a:pt x="1356" y="1756"/>
                  <a:pt x="2351" y="1961"/>
                  <a:pt x="3350" y="1961"/>
                </a:cubicBezTo>
                <a:cubicBezTo>
                  <a:pt x="3393" y="1961"/>
                  <a:pt x="3437" y="1961"/>
                  <a:pt x="3480" y="1960"/>
                </a:cubicBezTo>
                <a:cubicBezTo>
                  <a:pt x="4405" y="1923"/>
                  <a:pt x="4411" y="489"/>
                  <a:pt x="3480" y="489"/>
                </a:cubicBezTo>
                <a:cubicBezTo>
                  <a:pt x="3474" y="489"/>
                  <a:pt x="3468" y="489"/>
                  <a:pt x="3462" y="490"/>
                </a:cubicBezTo>
                <a:cubicBezTo>
                  <a:pt x="3375" y="494"/>
                  <a:pt x="3288" y="496"/>
                  <a:pt x="3201" y="496"/>
                </a:cubicBezTo>
                <a:cubicBezTo>
                  <a:pt x="2507" y="496"/>
                  <a:pt x="1820" y="363"/>
                  <a:pt x="1191" y="99"/>
                </a:cubicBezTo>
                <a:cubicBezTo>
                  <a:pt x="1076" y="32"/>
                  <a:pt x="950" y="1"/>
                  <a:pt x="827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3"/>
          <p:cNvSpPr/>
          <p:nvPr/>
        </p:nvSpPr>
        <p:spPr>
          <a:xfrm>
            <a:off x="10766176" y="4152811"/>
            <a:ext cx="160905" cy="180048"/>
          </a:xfrm>
          <a:custGeom>
            <a:avLst/>
            <a:gdLst/>
            <a:ahLst/>
            <a:cxnLst/>
            <a:rect l="l" t="t" r="r" b="b"/>
            <a:pathLst>
              <a:path w="3295" h="3687" extrusionOk="0">
                <a:moveTo>
                  <a:pt x="2466" y="0"/>
                </a:moveTo>
                <a:cubicBezTo>
                  <a:pt x="2211" y="0"/>
                  <a:pt x="1963" y="124"/>
                  <a:pt x="1825" y="350"/>
                </a:cubicBezTo>
                <a:lnTo>
                  <a:pt x="187" y="2584"/>
                </a:lnTo>
                <a:cubicBezTo>
                  <a:pt x="1" y="2937"/>
                  <a:pt x="112" y="3384"/>
                  <a:pt x="466" y="3589"/>
                </a:cubicBezTo>
                <a:cubicBezTo>
                  <a:pt x="575" y="3655"/>
                  <a:pt x="697" y="3686"/>
                  <a:pt x="817" y="3686"/>
                </a:cubicBezTo>
                <a:cubicBezTo>
                  <a:pt x="1067" y="3686"/>
                  <a:pt x="1315" y="3554"/>
                  <a:pt x="1452" y="3328"/>
                </a:cubicBezTo>
                <a:lnTo>
                  <a:pt x="3090" y="1095"/>
                </a:lnTo>
                <a:cubicBezTo>
                  <a:pt x="3295" y="741"/>
                  <a:pt x="3165" y="294"/>
                  <a:pt x="2830" y="90"/>
                </a:cubicBezTo>
                <a:cubicBezTo>
                  <a:pt x="2714" y="29"/>
                  <a:pt x="2589" y="0"/>
                  <a:pt x="2466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3"/>
          <p:cNvSpPr/>
          <p:nvPr/>
        </p:nvSpPr>
        <p:spPr>
          <a:xfrm>
            <a:off x="10324487" y="3413539"/>
            <a:ext cx="150944" cy="170037"/>
          </a:xfrm>
          <a:custGeom>
            <a:avLst/>
            <a:gdLst/>
            <a:ahLst/>
            <a:cxnLst/>
            <a:rect l="l" t="t" r="r" b="b"/>
            <a:pathLst>
              <a:path w="3091" h="3482" extrusionOk="0">
                <a:moveTo>
                  <a:pt x="2265" y="0"/>
                </a:moveTo>
                <a:cubicBezTo>
                  <a:pt x="2014" y="0"/>
                  <a:pt x="1771" y="133"/>
                  <a:pt x="1620" y="359"/>
                </a:cubicBezTo>
                <a:lnTo>
                  <a:pt x="206" y="2387"/>
                </a:lnTo>
                <a:cubicBezTo>
                  <a:pt x="1" y="2741"/>
                  <a:pt x="131" y="3188"/>
                  <a:pt x="466" y="3392"/>
                </a:cubicBezTo>
                <a:cubicBezTo>
                  <a:pt x="581" y="3453"/>
                  <a:pt x="707" y="3482"/>
                  <a:pt x="830" y="3482"/>
                </a:cubicBezTo>
                <a:cubicBezTo>
                  <a:pt x="1085" y="3482"/>
                  <a:pt x="1333" y="3358"/>
                  <a:pt x="1471" y="3132"/>
                </a:cubicBezTo>
                <a:lnTo>
                  <a:pt x="2886" y="1103"/>
                </a:lnTo>
                <a:cubicBezTo>
                  <a:pt x="3090" y="750"/>
                  <a:pt x="2979" y="303"/>
                  <a:pt x="2625" y="98"/>
                </a:cubicBezTo>
                <a:cubicBezTo>
                  <a:pt x="2510" y="31"/>
                  <a:pt x="2386" y="0"/>
                  <a:pt x="2265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3"/>
          <p:cNvSpPr/>
          <p:nvPr/>
        </p:nvSpPr>
        <p:spPr>
          <a:xfrm>
            <a:off x="9561092" y="3716739"/>
            <a:ext cx="164568" cy="182051"/>
          </a:xfrm>
          <a:custGeom>
            <a:avLst/>
            <a:gdLst/>
            <a:ahLst/>
            <a:cxnLst/>
            <a:rect l="l" t="t" r="r" b="b"/>
            <a:pathLst>
              <a:path w="3370" h="3728" extrusionOk="0">
                <a:moveTo>
                  <a:pt x="837" y="0"/>
                </a:moveTo>
                <a:cubicBezTo>
                  <a:pt x="630" y="0"/>
                  <a:pt x="417" y="80"/>
                  <a:pt x="280" y="217"/>
                </a:cubicBezTo>
                <a:cubicBezTo>
                  <a:pt x="1" y="496"/>
                  <a:pt x="1" y="961"/>
                  <a:pt x="280" y="1240"/>
                </a:cubicBezTo>
                <a:lnTo>
                  <a:pt x="2067" y="3511"/>
                </a:lnTo>
                <a:cubicBezTo>
                  <a:pt x="2173" y="3662"/>
                  <a:pt x="2351" y="3728"/>
                  <a:pt x="2536" y="3728"/>
                </a:cubicBezTo>
                <a:cubicBezTo>
                  <a:pt x="2741" y="3728"/>
                  <a:pt x="2954" y="3647"/>
                  <a:pt x="3090" y="3511"/>
                </a:cubicBezTo>
                <a:cubicBezTo>
                  <a:pt x="3369" y="3232"/>
                  <a:pt x="3369" y="2785"/>
                  <a:pt x="3109" y="2487"/>
                </a:cubicBezTo>
                <a:lnTo>
                  <a:pt x="1322" y="217"/>
                </a:lnTo>
                <a:cubicBezTo>
                  <a:pt x="1207" y="66"/>
                  <a:pt x="1025" y="0"/>
                  <a:pt x="837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33"/>
          <p:cNvSpPr/>
          <p:nvPr/>
        </p:nvSpPr>
        <p:spPr>
          <a:xfrm>
            <a:off x="10820721" y="6179444"/>
            <a:ext cx="187276" cy="103771"/>
          </a:xfrm>
          <a:custGeom>
            <a:avLst/>
            <a:gdLst/>
            <a:ahLst/>
            <a:cxnLst/>
            <a:rect l="l" t="t" r="r" b="b"/>
            <a:pathLst>
              <a:path w="3835" h="2125" extrusionOk="0">
                <a:moveTo>
                  <a:pt x="841" y="1"/>
                </a:moveTo>
                <a:cubicBezTo>
                  <a:pt x="546" y="1"/>
                  <a:pt x="277" y="173"/>
                  <a:pt x="149" y="443"/>
                </a:cubicBezTo>
                <a:cubicBezTo>
                  <a:pt x="0" y="834"/>
                  <a:pt x="187" y="1243"/>
                  <a:pt x="559" y="1411"/>
                </a:cubicBezTo>
                <a:lnTo>
                  <a:pt x="2736" y="2081"/>
                </a:lnTo>
                <a:cubicBezTo>
                  <a:pt x="2821" y="2110"/>
                  <a:pt x="2908" y="2125"/>
                  <a:pt x="2994" y="2125"/>
                </a:cubicBezTo>
                <a:cubicBezTo>
                  <a:pt x="3288" y="2125"/>
                  <a:pt x="3570" y="1959"/>
                  <a:pt x="3685" y="1672"/>
                </a:cubicBezTo>
                <a:cubicBezTo>
                  <a:pt x="3834" y="1299"/>
                  <a:pt x="3667" y="871"/>
                  <a:pt x="3295" y="722"/>
                </a:cubicBezTo>
                <a:lnTo>
                  <a:pt x="1117" y="52"/>
                </a:lnTo>
                <a:cubicBezTo>
                  <a:pt x="1025" y="17"/>
                  <a:pt x="931" y="1"/>
                  <a:pt x="841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33"/>
          <p:cNvSpPr/>
          <p:nvPr/>
        </p:nvSpPr>
        <p:spPr>
          <a:xfrm>
            <a:off x="9408102" y="6280917"/>
            <a:ext cx="217113" cy="135952"/>
          </a:xfrm>
          <a:custGeom>
            <a:avLst/>
            <a:gdLst/>
            <a:ahLst/>
            <a:cxnLst/>
            <a:rect l="l" t="t" r="r" b="b"/>
            <a:pathLst>
              <a:path w="4446" h="2784" extrusionOk="0">
                <a:moveTo>
                  <a:pt x="3375" y="1"/>
                </a:moveTo>
                <a:cubicBezTo>
                  <a:pt x="3262" y="1"/>
                  <a:pt x="3143" y="30"/>
                  <a:pt x="3022" y="96"/>
                </a:cubicBezTo>
                <a:lnTo>
                  <a:pt x="696" y="1417"/>
                </a:lnTo>
                <a:cubicBezTo>
                  <a:pt x="1" y="1812"/>
                  <a:pt x="419" y="2784"/>
                  <a:pt x="1062" y="2784"/>
                </a:cubicBezTo>
                <a:cubicBezTo>
                  <a:pt x="1176" y="2784"/>
                  <a:pt x="1298" y="2753"/>
                  <a:pt x="1422" y="2683"/>
                </a:cubicBezTo>
                <a:lnTo>
                  <a:pt x="3748" y="1362"/>
                </a:lnTo>
                <a:cubicBezTo>
                  <a:pt x="4446" y="965"/>
                  <a:pt x="4022" y="1"/>
                  <a:pt x="3375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33"/>
          <p:cNvSpPr/>
          <p:nvPr/>
        </p:nvSpPr>
        <p:spPr>
          <a:xfrm>
            <a:off x="11070058" y="6310365"/>
            <a:ext cx="125697" cy="187423"/>
          </a:xfrm>
          <a:custGeom>
            <a:avLst/>
            <a:gdLst/>
            <a:ahLst/>
            <a:cxnLst/>
            <a:rect l="l" t="t" r="r" b="b"/>
            <a:pathLst>
              <a:path w="2574" h="3838" extrusionOk="0">
                <a:moveTo>
                  <a:pt x="890" y="0"/>
                </a:moveTo>
                <a:cubicBezTo>
                  <a:pt x="444" y="0"/>
                  <a:pt x="0" y="350"/>
                  <a:pt x="180" y="889"/>
                </a:cubicBezTo>
                <a:lnTo>
                  <a:pt x="980" y="3327"/>
                </a:lnTo>
                <a:cubicBezTo>
                  <a:pt x="1099" y="3683"/>
                  <a:pt x="1395" y="3838"/>
                  <a:pt x="1689" y="3838"/>
                </a:cubicBezTo>
                <a:cubicBezTo>
                  <a:pt x="2133" y="3838"/>
                  <a:pt x="2574" y="3485"/>
                  <a:pt x="2395" y="2936"/>
                </a:cubicBezTo>
                <a:lnTo>
                  <a:pt x="1594" y="498"/>
                </a:lnTo>
                <a:cubicBezTo>
                  <a:pt x="1476" y="151"/>
                  <a:pt x="1183" y="0"/>
                  <a:pt x="890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33"/>
          <p:cNvSpPr/>
          <p:nvPr/>
        </p:nvSpPr>
        <p:spPr>
          <a:xfrm>
            <a:off x="9500883" y="6515850"/>
            <a:ext cx="184688" cy="128041"/>
          </a:xfrm>
          <a:custGeom>
            <a:avLst/>
            <a:gdLst/>
            <a:ahLst/>
            <a:cxnLst/>
            <a:rect l="l" t="t" r="r" b="b"/>
            <a:pathLst>
              <a:path w="3782" h="2622" extrusionOk="0">
                <a:moveTo>
                  <a:pt x="2765" y="0"/>
                </a:moveTo>
                <a:cubicBezTo>
                  <a:pt x="2645" y="0"/>
                  <a:pt x="2517" y="38"/>
                  <a:pt x="2388" y="124"/>
                </a:cubicBezTo>
                <a:lnTo>
                  <a:pt x="657" y="1240"/>
                </a:lnTo>
                <a:cubicBezTo>
                  <a:pt x="1" y="1662"/>
                  <a:pt x="407" y="2622"/>
                  <a:pt x="1017" y="2622"/>
                </a:cubicBezTo>
                <a:cubicBezTo>
                  <a:pt x="1133" y="2622"/>
                  <a:pt x="1257" y="2587"/>
                  <a:pt x="1383" y="2506"/>
                </a:cubicBezTo>
                <a:lnTo>
                  <a:pt x="3114" y="1389"/>
                </a:lnTo>
                <a:cubicBezTo>
                  <a:pt x="3782" y="954"/>
                  <a:pt x="3373" y="0"/>
                  <a:pt x="2765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33"/>
          <p:cNvSpPr/>
          <p:nvPr/>
        </p:nvSpPr>
        <p:spPr>
          <a:xfrm>
            <a:off x="10786195" y="6362809"/>
            <a:ext cx="91807" cy="190011"/>
          </a:xfrm>
          <a:custGeom>
            <a:avLst/>
            <a:gdLst/>
            <a:ahLst/>
            <a:cxnLst/>
            <a:rect l="l" t="t" r="r" b="b"/>
            <a:pathLst>
              <a:path w="1880" h="3891" extrusionOk="0">
                <a:moveTo>
                  <a:pt x="782" y="1"/>
                </a:moveTo>
                <a:cubicBezTo>
                  <a:pt x="428" y="1"/>
                  <a:pt x="0" y="336"/>
                  <a:pt x="56" y="727"/>
                </a:cubicBezTo>
                <a:cubicBezTo>
                  <a:pt x="149" y="1546"/>
                  <a:pt x="261" y="2346"/>
                  <a:pt x="372" y="3165"/>
                </a:cubicBezTo>
                <a:cubicBezTo>
                  <a:pt x="372" y="3556"/>
                  <a:pt x="707" y="3872"/>
                  <a:pt x="1098" y="3891"/>
                </a:cubicBezTo>
                <a:cubicBezTo>
                  <a:pt x="1452" y="3891"/>
                  <a:pt x="1880" y="3574"/>
                  <a:pt x="1824" y="3165"/>
                </a:cubicBezTo>
                <a:cubicBezTo>
                  <a:pt x="1731" y="2346"/>
                  <a:pt x="1619" y="1527"/>
                  <a:pt x="1508" y="727"/>
                </a:cubicBezTo>
                <a:cubicBezTo>
                  <a:pt x="1508" y="317"/>
                  <a:pt x="1173" y="1"/>
                  <a:pt x="782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33"/>
          <p:cNvSpPr/>
          <p:nvPr/>
        </p:nvSpPr>
        <p:spPr>
          <a:xfrm>
            <a:off x="10488613" y="6721922"/>
            <a:ext cx="114465" cy="173407"/>
          </a:xfrm>
          <a:custGeom>
            <a:avLst/>
            <a:gdLst/>
            <a:ahLst/>
            <a:cxnLst/>
            <a:rect l="l" t="t" r="r" b="b"/>
            <a:pathLst>
              <a:path w="2344" h="3551" extrusionOk="0">
                <a:moveTo>
                  <a:pt x="892" y="0"/>
                </a:moveTo>
                <a:cubicBezTo>
                  <a:pt x="452" y="0"/>
                  <a:pt x="0" y="361"/>
                  <a:pt x="157" y="910"/>
                </a:cubicBezTo>
                <a:cubicBezTo>
                  <a:pt x="362" y="1617"/>
                  <a:pt x="567" y="2324"/>
                  <a:pt x="772" y="3032"/>
                </a:cubicBezTo>
                <a:cubicBezTo>
                  <a:pt x="875" y="3394"/>
                  <a:pt x="1161" y="3551"/>
                  <a:pt x="1451" y="3551"/>
                </a:cubicBezTo>
                <a:cubicBezTo>
                  <a:pt x="1892" y="3551"/>
                  <a:pt x="2343" y="3190"/>
                  <a:pt x="2186" y="2641"/>
                </a:cubicBezTo>
                <a:cubicBezTo>
                  <a:pt x="1981" y="1934"/>
                  <a:pt x="1777" y="1226"/>
                  <a:pt x="1572" y="519"/>
                </a:cubicBezTo>
                <a:cubicBezTo>
                  <a:pt x="1468" y="157"/>
                  <a:pt x="1183" y="0"/>
                  <a:pt x="892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33"/>
          <p:cNvSpPr/>
          <p:nvPr/>
        </p:nvSpPr>
        <p:spPr>
          <a:xfrm>
            <a:off x="10174280" y="6608437"/>
            <a:ext cx="183369" cy="186495"/>
          </a:xfrm>
          <a:custGeom>
            <a:avLst/>
            <a:gdLst/>
            <a:ahLst/>
            <a:cxnLst/>
            <a:rect l="l" t="t" r="r" b="b"/>
            <a:pathLst>
              <a:path w="3755" h="3819" extrusionOk="0">
                <a:moveTo>
                  <a:pt x="2713" y="0"/>
                </a:moveTo>
                <a:cubicBezTo>
                  <a:pt x="2492" y="0"/>
                  <a:pt x="2269" y="92"/>
                  <a:pt x="2109" y="312"/>
                </a:cubicBezTo>
                <a:cubicBezTo>
                  <a:pt x="1532" y="1131"/>
                  <a:pt x="955" y="1950"/>
                  <a:pt x="378" y="2769"/>
                </a:cubicBezTo>
                <a:cubicBezTo>
                  <a:pt x="1" y="3303"/>
                  <a:pt x="507" y="3819"/>
                  <a:pt x="1030" y="3819"/>
                </a:cubicBezTo>
                <a:cubicBezTo>
                  <a:pt x="1255" y="3819"/>
                  <a:pt x="1482" y="3724"/>
                  <a:pt x="1644" y="3495"/>
                </a:cubicBezTo>
                <a:lnTo>
                  <a:pt x="3375" y="1057"/>
                </a:lnTo>
                <a:cubicBezTo>
                  <a:pt x="3755" y="519"/>
                  <a:pt x="3240" y="0"/>
                  <a:pt x="2713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33"/>
          <p:cNvSpPr/>
          <p:nvPr/>
        </p:nvSpPr>
        <p:spPr>
          <a:xfrm>
            <a:off x="10497207" y="6512774"/>
            <a:ext cx="165447" cy="80037"/>
          </a:xfrm>
          <a:custGeom>
            <a:avLst/>
            <a:gdLst/>
            <a:ahLst/>
            <a:cxnLst/>
            <a:rect l="l" t="t" r="r" b="b"/>
            <a:pathLst>
              <a:path w="3388" h="1639" extrusionOk="0">
                <a:moveTo>
                  <a:pt x="726" y="1"/>
                </a:moveTo>
                <a:cubicBezTo>
                  <a:pt x="316" y="1"/>
                  <a:pt x="0" y="336"/>
                  <a:pt x="0" y="727"/>
                </a:cubicBezTo>
                <a:cubicBezTo>
                  <a:pt x="0" y="1136"/>
                  <a:pt x="316" y="1452"/>
                  <a:pt x="726" y="1471"/>
                </a:cubicBezTo>
                <a:lnTo>
                  <a:pt x="2661" y="1638"/>
                </a:lnTo>
                <a:cubicBezTo>
                  <a:pt x="3052" y="1638"/>
                  <a:pt x="3387" y="1303"/>
                  <a:pt x="3387" y="913"/>
                </a:cubicBezTo>
                <a:cubicBezTo>
                  <a:pt x="3387" y="503"/>
                  <a:pt x="3052" y="187"/>
                  <a:pt x="2661" y="187"/>
                </a:cubicBezTo>
                <a:lnTo>
                  <a:pt x="726" y="1"/>
                </a:ln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33"/>
          <p:cNvSpPr/>
          <p:nvPr/>
        </p:nvSpPr>
        <p:spPr>
          <a:xfrm>
            <a:off x="10021142" y="6432688"/>
            <a:ext cx="187911" cy="166717"/>
          </a:xfrm>
          <a:custGeom>
            <a:avLst/>
            <a:gdLst/>
            <a:ahLst/>
            <a:cxnLst/>
            <a:rect l="l" t="t" r="r" b="b"/>
            <a:pathLst>
              <a:path w="3848" h="3414" extrusionOk="0">
                <a:moveTo>
                  <a:pt x="2810" y="0"/>
                </a:moveTo>
                <a:cubicBezTo>
                  <a:pt x="2645" y="0"/>
                  <a:pt x="2474" y="67"/>
                  <a:pt x="2323" y="226"/>
                </a:cubicBezTo>
                <a:lnTo>
                  <a:pt x="499" y="2162"/>
                </a:lnTo>
                <a:cubicBezTo>
                  <a:pt x="0" y="2689"/>
                  <a:pt x="496" y="3414"/>
                  <a:pt x="1047" y="3414"/>
                </a:cubicBezTo>
                <a:cubicBezTo>
                  <a:pt x="1216" y="3414"/>
                  <a:pt x="1389" y="3346"/>
                  <a:pt x="1542" y="3185"/>
                </a:cubicBezTo>
                <a:lnTo>
                  <a:pt x="3347" y="1250"/>
                </a:lnTo>
                <a:cubicBezTo>
                  <a:pt x="3848" y="735"/>
                  <a:pt x="3359" y="0"/>
                  <a:pt x="2810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33"/>
          <p:cNvSpPr/>
          <p:nvPr/>
        </p:nvSpPr>
        <p:spPr>
          <a:xfrm>
            <a:off x="10838397" y="6701559"/>
            <a:ext cx="151920" cy="180488"/>
          </a:xfrm>
          <a:custGeom>
            <a:avLst/>
            <a:gdLst/>
            <a:ahLst/>
            <a:cxnLst/>
            <a:rect l="l" t="t" r="r" b="b"/>
            <a:pathLst>
              <a:path w="3111" h="3696" extrusionOk="0">
                <a:moveTo>
                  <a:pt x="999" y="0"/>
                </a:moveTo>
                <a:cubicBezTo>
                  <a:pt x="508" y="0"/>
                  <a:pt x="0" y="525"/>
                  <a:pt x="308" y="1104"/>
                </a:cubicBezTo>
                <a:lnTo>
                  <a:pt x="1537" y="3337"/>
                </a:lnTo>
                <a:cubicBezTo>
                  <a:pt x="1675" y="3590"/>
                  <a:pt x="1892" y="3696"/>
                  <a:pt x="2112" y="3696"/>
                </a:cubicBezTo>
                <a:cubicBezTo>
                  <a:pt x="2603" y="3696"/>
                  <a:pt x="3111" y="3171"/>
                  <a:pt x="2802" y="2593"/>
                </a:cubicBezTo>
                <a:lnTo>
                  <a:pt x="1574" y="359"/>
                </a:lnTo>
                <a:cubicBezTo>
                  <a:pt x="1436" y="106"/>
                  <a:pt x="1219" y="0"/>
                  <a:pt x="999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33"/>
          <p:cNvSpPr/>
          <p:nvPr/>
        </p:nvSpPr>
        <p:spPr>
          <a:xfrm>
            <a:off x="11140229" y="6715379"/>
            <a:ext cx="206419" cy="95811"/>
          </a:xfrm>
          <a:custGeom>
            <a:avLst/>
            <a:gdLst/>
            <a:ahLst/>
            <a:cxnLst/>
            <a:rect l="l" t="t" r="r" b="b"/>
            <a:pathLst>
              <a:path w="4227" h="1962" extrusionOk="0">
                <a:moveTo>
                  <a:pt x="3165" y="0"/>
                </a:moveTo>
                <a:cubicBezTo>
                  <a:pt x="3108" y="0"/>
                  <a:pt x="3048" y="7"/>
                  <a:pt x="2986" y="20"/>
                </a:cubicBezTo>
                <a:lnTo>
                  <a:pt x="846" y="542"/>
                </a:lnTo>
                <a:cubicBezTo>
                  <a:pt x="0" y="731"/>
                  <a:pt x="275" y="1961"/>
                  <a:pt x="1046" y="1961"/>
                </a:cubicBezTo>
                <a:cubicBezTo>
                  <a:pt x="1107" y="1961"/>
                  <a:pt x="1170" y="1954"/>
                  <a:pt x="1237" y="1937"/>
                </a:cubicBezTo>
                <a:lnTo>
                  <a:pt x="3377" y="1435"/>
                </a:lnTo>
                <a:cubicBezTo>
                  <a:pt x="4227" y="1227"/>
                  <a:pt x="3945" y="0"/>
                  <a:pt x="3165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33"/>
          <p:cNvSpPr/>
          <p:nvPr/>
        </p:nvSpPr>
        <p:spPr>
          <a:xfrm>
            <a:off x="9769216" y="6287559"/>
            <a:ext cx="150944" cy="169696"/>
          </a:xfrm>
          <a:custGeom>
            <a:avLst/>
            <a:gdLst/>
            <a:ahLst/>
            <a:cxnLst/>
            <a:rect l="l" t="t" r="r" b="b"/>
            <a:pathLst>
              <a:path w="3091" h="3475" extrusionOk="0">
                <a:moveTo>
                  <a:pt x="830" y="1"/>
                </a:moveTo>
                <a:cubicBezTo>
                  <a:pt x="706" y="1"/>
                  <a:pt x="581" y="30"/>
                  <a:pt x="466" y="90"/>
                </a:cubicBezTo>
                <a:cubicBezTo>
                  <a:pt x="131" y="295"/>
                  <a:pt x="1" y="742"/>
                  <a:pt x="206" y="1095"/>
                </a:cubicBezTo>
                <a:lnTo>
                  <a:pt x="1639" y="3124"/>
                </a:lnTo>
                <a:cubicBezTo>
                  <a:pt x="1777" y="3350"/>
                  <a:pt x="2025" y="3474"/>
                  <a:pt x="2274" y="3474"/>
                </a:cubicBezTo>
                <a:cubicBezTo>
                  <a:pt x="2395" y="3474"/>
                  <a:pt x="2516" y="3445"/>
                  <a:pt x="2625" y="3384"/>
                </a:cubicBezTo>
                <a:cubicBezTo>
                  <a:pt x="2979" y="3180"/>
                  <a:pt x="3090" y="2733"/>
                  <a:pt x="2885" y="2379"/>
                </a:cubicBezTo>
                <a:lnTo>
                  <a:pt x="1471" y="351"/>
                </a:lnTo>
                <a:cubicBezTo>
                  <a:pt x="1333" y="125"/>
                  <a:pt x="1085" y="1"/>
                  <a:pt x="830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33"/>
          <p:cNvSpPr/>
          <p:nvPr/>
        </p:nvSpPr>
        <p:spPr>
          <a:xfrm>
            <a:off x="9687422" y="6668646"/>
            <a:ext cx="161833" cy="180244"/>
          </a:xfrm>
          <a:custGeom>
            <a:avLst/>
            <a:gdLst/>
            <a:ahLst/>
            <a:cxnLst/>
            <a:rect l="l" t="t" r="r" b="b"/>
            <a:pathLst>
              <a:path w="3314" h="3691" extrusionOk="0">
                <a:moveTo>
                  <a:pt x="2477" y="1"/>
                </a:moveTo>
                <a:cubicBezTo>
                  <a:pt x="2232" y="1"/>
                  <a:pt x="1998" y="129"/>
                  <a:pt x="1862" y="363"/>
                </a:cubicBezTo>
                <a:lnTo>
                  <a:pt x="224" y="2597"/>
                </a:lnTo>
                <a:cubicBezTo>
                  <a:pt x="1" y="2913"/>
                  <a:pt x="168" y="3415"/>
                  <a:pt x="485" y="3602"/>
                </a:cubicBezTo>
                <a:cubicBezTo>
                  <a:pt x="599" y="3662"/>
                  <a:pt x="722" y="3691"/>
                  <a:pt x="844" y="3691"/>
                </a:cubicBezTo>
                <a:cubicBezTo>
                  <a:pt x="1101" y="3691"/>
                  <a:pt x="1351" y="3562"/>
                  <a:pt x="1490" y="3322"/>
                </a:cubicBezTo>
                <a:lnTo>
                  <a:pt x="3109" y="1089"/>
                </a:lnTo>
                <a:cubicBezTo>
                  <a:pt x="3314" y="736"/>
                  <a:pt x="3202" y="289"/>
                  <a:pt x="2848" y="103"/>
                </a:cubicBezTo>
                <a:cubicBezTo>
                  <a:pt x="2729" y="34"/>
                  <a:pt x="2602" y="1"/>
                  <a:pt x="2477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33"/>
          <p:cNvSpPr/>
          <p:nvPr/>
        </p:nvSpPr>
        <p:spPr>
          <a:xfrm>
            <a:off x="8857713" y="4573989"/>
            <a:ext cx="1556856" cy="1369287"/>
          </a:xfrm>
          <a:custGeom>
            <a:avLst/>
            <a:gdLst/>
            <a:ahLst/>
            <a:cxnLst/>
            <a:rect l="l" t="t" r="r" b="b"/>
            <a:pathLst>
              <a:path w="31881" h="28040" extrusionOk="0">
                <a:moveTo>
                  <a:pt x="12479" y="1"/>
                </a:moveTo>
                <a:cubicBezTo>
                  <a:pt x="9686" y="1"/>
                  <a:pt x="6915" y="831"/>
                  <a:pt x="4690" y="2594"/>
                </a:cubicBezTo>
                <a:cubicBezTo>
                  <a:pt x="3201" y="3748"/>
                  <a:pt x="2029" y="5274"/>
                  <a:pt x="1266" y="7005"/>
                </a:cubicBezTo>
                <a:cubicBezTo>
                  <a:pt x="540" y="8735"/>
                  <a:pt x="298" y="10615"/>
                  <a:pt x="596" y="12476"/>
                </a:cubicBezTo>
                <a:cubicBezTo>
                  <a:pt x="893" y="14449"/>
                  <a:pt x="1824" y="16273"/>
                  <a:pt x="3220" y="17687"/>
                </a:cubicBezTo>
                <a:cubicBezTo>
                  <a:pt x="2066" y="18301"/>
                  <a:pt x="1042" y="19232"/>
                  <a:pt x="540" y="20479"/>
                </a:cubicBezTo>
                <a:cubicBezTo>
                  <a:pt x="0" y="21819"/>
                  <a:pt x="186" y="23401"/>
                  <a:pt x="1210" y="24462"/>
                </a:cubicBezTo>
                <a:cubicBezTo>
                  <a:pt x="2159" y="25448"/>
                  <a:pt x="3536" y="25857"/>
                  <a:pt x="4802" y="26192"/>
                </a:cubicBezTo>
                <a:cubicBezTo>
                  <a:pt x="6495" y="26620"/>
                  <a:pt x="8189" y="27011"/>
                  <a:pt x="9901" y="27328"/>
                </a:cubicBezTo>
                <a:cubicBezTo>
                  <a:pt x="12381" y="27764"/>
                  <a:pt x="14900" y="28040"/>
                  <a:pt x="17423" y="28040"/>
                </a:cubicBezTo>
                <a:cubicBezTo>
                  <a:pt x="18346" y="28040"/>
                  <a:pt x="19270" y="28003"/>
                  <a:pt x="20193" y="27923"/>
                </a:cubicBezTo>
                <a:cubicBezTo>
                  <a:pt x="21812" y="27793"/>
                  <a:pt x="23413" y="27514"/>
                  <a:pt x="24976" y="27067"/>
                </a:cubicBezTo>
                <a:cubicBezTo>
                  <a:pt x="26241" y="26695"/>
                  <a:pt x="27488" y="26136"/>
                  <a:pt x="28475" y="25243"/>
                </a:cubicBezTo>
                <a:cubicBezTo>
                  <a:pt x="29535" y="24275"/>
                  <a:pt x="30131" y="22917"/>
                  <a:pt x="30131" y="21484"/>
                </a:cubicBezTo>
                <a:cubicBezTo>
                  <a:pt x="30131" y="19865"/>
                  <a:pt x="29480" y="18357"/>
                  <a:pt x="28624" y="17036"/>
                </a:cubicBezTo>
                <a:cubicBezTo>
                  <a:pt x="28456" y="16794"/>
                  <a:pt x="28289" y="16552"/>
                  <a:pt x="28121" y="16329"/>
                </a:cubicBezTo>
                <a:cubicBezTo>
                  <a:pt x="29684" y="15696"/>
                  <a:pt x="30801" y="14281"/>
                  <a:pt x="31285" y="12681"/>
                </a:cubicBezTo>
                <a:cubicBezTo>
                  <a:pt x="31880" y="10652"/>
                  <a:pt x="31359" y="8456"/>
                  <a:pt x="30392" y="6651"/>
                </a:cubicBezTo>
                <a:cubicBezTo>
                  <a:pt x="28183" y="2661"/>
                  <a:pt x="24006" y="279"/>
                  <a:pt x="19594" y="279"/>
                </a:cubicBezTo>
                <a:cubicBezTo>
                  <a:pt x="18614" y="279"/>
                  <a:pt x="17622" y="396"/>
                  <a:pt x="16638" y="640"/>
                </a:cubicBezTo>
                <a:cubicBezTo>
                  <a:pt x="16601" y="621"/>
                  <a:pt x="16564" y="603"/>
                  <a:pt x="16527" y="584"/>
                </a:cubicBezTo>
                <a:cubicBezTo>
                  <a:pt x="15213" y="199"/>
                  <a:pt x="13843" y="1"/>
                  <a:pt x="124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3"/>
          <p:cNvSpPr/>
          <p:nvPr/>
        </p:nvSpPr>
        <p:spPr>
          <a:xfrm>
            <a:off x="9021302" y="3804930"/>
            <a:ext cx="1131517" cy="962799"/>
          </a:xfrm>
          <a:custGeom>
            <a:avLst/>
            <a:gdLst/>
            <a:ahLst/>
            <a:cxnLst/>
            <a:rect l="l" t="t" r="r" b="b"/>
            <a:pathLst>
              <a:path w="23171" h="19716" extrusionOk="0">
                <a:moveTo>
                  <a:pt x="13481" y="1"/>
                </a:moveTo>
                <a:cubicBezTo>
                  <a:pt x="13120" y="1"/>
                  <a:pt x="12757" y="13"/>
                  <a:pt x="12395" y="30"/>
                </a:cubicBezTo>
                <a:cubicBezTo>
                  <a:pt x="11092" y="49"/>
                  <a:pt x="9771" y="216"/>
                  <a:pt x="8487" y="514"/>
                </a:cubicBezTo>
                <a:cubicBezTo>
                  <a:pt x="7351" y="812"/>
                  <a:pt x="6272" y="1314"/>
                  <a:pt x="5323" y="2021"/>
                </a:cubicBezTo>
                <a:cubicBezTo>
                  <a:pt x="5286" y="2040"/>
                  <a:pt x="5267" y="2059"/>
                  <a:pt x="5230" y="2077"/>
                </a:cubicBezTo>
                <a:cubicBezTo>
                  <a:pt x="4299" y="2766"/>
                  <a:pt x="3573" y="3696"/>
                  <a:pt x="3127" y="4776"/>
                </a:cubicBezTo>
                <a:cubicBezTo>
                  <a:pt x="2661" y="5930"/>
                  <a:pt x="2531" y="7195"/>
                  <a:pt x="2457" y="8423"/>
                </a:cubicBezTo>
                <a:cubicBezTo>
                  <a:pt x="2457" y="8610"/>
                  <a:pt x="2438" y="8777"/>
                  <a:pt x="2438" y="8945"/>
                </a:cubicBezTo>
                <a:cubicBezTo>
                  <a:pt x="2289" y="8907"/>
                  <a:pt x="2140" y="8870"/>
                  <a:pt x="1973" y="8870"/>
                </a:cubicBezTo>
                <a:cubicBezTo>
                  <a:pt x="1340" y="8889"/>
                  <a:pt x="763" y="9261"/>
                  <a:pt x="521" y="9856"/>
                </a:cubicBezTo>
                <a:cubicBezTo>
                  <a:pt x="0" y="11066"/>
                  <a:pt x="558" y="12629"/>
                  <a:pt x="1508" y="13486"/>
                </a:cubicBezTo>
                <a:cubicBezTo>
                  <a:pt x="1861" y="13802"/>
                  <a:pt x="2289" y="14062"/>
                  <a:pt x="2755" y="14230"/>
                </a:cubicBezTo>
                <a:cubicBezTo>
                  <a:pt x="2922" y="14826"/>
                  <a:pt x="3183" y="15384"/>
                  <a:pt x="3499" y="15924"/>
                </a:cubicBezTo>
                <a:cubicBezTo>
                  <a:pt x="4709" y="17896"/>
                  <a:pt x="6849" y="19180"/>
                  <a:pt x="9119" y="19571"/>
                </a:cubicBezTo>
                <a:cubicBezTo>
                  <a:pt x="9734" y="19667"/>
                  <a:pt x="10351" y="19715"/>
                  <a:pt x="10967" y="19715"/>
                </a:cubicBezTo>
                <a:cubicBezTo>
                  <a:pt x="12851" y="19715"/>
                  <a:pt x="14718" y="19268"/>
                  <a:pt x="16415" y="18399"/>
                </a:cubicBezTo>
                <a:cubicBezTo>
                  <a:pt x="18388" y="17394"/>
                  <a:pt x="20081" y="15737"/>
                  <a:pt x="20695" y="13560"/>
                </a:cubicBezTo>
                <a:cubicBezTo>
                  <a:pt x="20770" y="13262"/>
                  <a:pt x="20826" y="12964"/>
                  <a:pt x="20881" y="12685"/>
                </a:cubicBezTo>
                <a:cubicBezTo>
                  <a:pt x="21905" y="11959"/>
                  <a:pt x="22649" y="10880"/>
                  <a:pt x="22947" y="9652"/>
                </a:cubicBezTo>
                <a:cubicBezTo>
                  <a:pt x="23096" y="8963"/>
                  <a:pt x="23171" y="8163"/>
                  <a:pt x="22891" y="7493"/>
                </a:cubicBezTo>
                <a:cubicBezTo>
                  <a:pt x="22675" y="6928"/>
                  <a:pt x="22163" y="6467"/>
                  <a:pt x="21566" y="6467"/>
                </a:cubicBezTo>
                <a:cubicBezTo>
                  <a:pt x="21494" y="6467"/>
                  <a:pt x="21421" y="6474"/>
                  <a:pt x="21347" y="6488"/>
                </a:cubicBezTo>
                <a:cubicBezTo>
                  <a:pt x="20919" y="6562"/>
                  <a:pt x="20546" y="6804"/>
                  <a:pt x="20304" y="7158"/>
                </a:cubicBezTo>
                <a:cubicBezTo>
                  <a:pt x="20156" y="6581"/>
                  <a:pt x="19988" y="6004"/>
                  <a:pt x="19821" y="5446"/>
                </a:cubicBezTo>
                <a:cubicBezTo>
                  <a:pt x="19486" y="4310"/>
                  <a:pt x="19206" y="3101"/>
                  <a:pt x="18555" y="2096"/>
                </a:cubicBezTo>
                <a:cubicBezTo>
                  <a:pt x="17922" y="1165"/>
                  <a:pt x="16955" y="514"/>
                  <a:pt x="15875" y="253"/>
                </a:cubicBezTo>
                <a:cubicBezTo>
                  <a:pt x="15091" y="60"/>
                  <a:pt x="14288" y="1"/>
                  <a:pt x="13481" y="1"/>
                </a:cubicBezTo>
                <a:close/>
              </a:path>
            </a:pathLst>
          </a:custGeom>
          <a:solidFill>
            <a:srgbClr val="A85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33"/>
          <p:cNvSpPr/>
          <p:nvPr/>
        </p:nvSpPr>
        <p:spPr>
          <a:xfrm>
            <a:off x="9033997" y="3660044"/>
            <a:ext cx="1077019" cy="604264"/>
          </a:xfrm>
          <a:custGeom>
            <a:avLst/>
            <a:gdLst/>
            <a:ahLst/>
            <a:cxnLst/>
            <a:rect l="l" t="t" r="r" b="b"/>
            <a:pathLst>
              <a:path w="22055" h="12374" extrusionOk="0">
                <a:moveTo>
                  <a:pt x="7631" y="1"/>
                </a:moveTo>
                <a:cubicBezTo>
                  <a:pt x="6496" y="19"/>
                  <a:pt x="5379" y="689"/>
                  <a:pt x="5119" y="1843"/>
                </a:cubicBezTo>
                <a:cubicBezTo>
                  <a:pt x="5026" y="2327"/>
                  <a:pt x="5063" y="2811"/>
                  <a:pt x="5268" y="3258"/>
                </a:cubicBezTo>
                <a:cubicBezTo>
                  <a:pt x="4968" y="3220"/>
                  <a:pt x="4666" y="3197"/>
                  <a:pt x="4364" y="3197"/>
                </a:cubicBezTo>
                <a:cubicBezTo>
                  <a:pt x="3484" y="3197"/>
                  <a:pt x="2615" y="3387"/>
                  <a:pt x="1880" y="3928"/>
                </a:cubicBezTo>
                <a:cubicBezTo>
                  <a:pt x="1006" y="4579"/>
                  <a:pt x="485" y="5677"/>
                  <a:pt x="801" y="6756"/>
                </a:cubicBezTo>
                <a:cubicBezTo>
                  <a:pt x="931" y="7184"/>
                  <a:pt x="1173" y="7557"/>
                  <a:pt x="1508" y="7836"/>
                </a:cubicBezTo>
                <a:cubicBezTo>
                  <a:pt x="596" y="8134"/>
                  <a:pt x="1" y="9008"/>
                  <a:pt x="19" y="9957"/>
                </a:cubicBezTo>
                <a:cubicBezTo>
                  <a:pt x="56" y="10553"/>
                  <a:pt x="336" y="11111"/>
                  <a:pt x="820" y="11483"/>
                </a:cubicBezTo>
                <a:cubicBezTo>
                  <a:pt x="1266" y="11986"/>
                  <a:pt x="1899" y="12302"/>
                  <a:pt x="2588" y="12358"/>
                </a:cubicBezTo>
                <a:cubicBezTo>
                  <a:pt x="2672" y="12369"/>
                  <a:pt x="2757" y="12374"/>
                  <a:pt x="2840" y="12374"/>
                </a:cubicBezTo>
                <a:cubicBezTo>
                  <a:pt x="3658" y="12374"/>
                  <a:pt x="4409" y="11890"/>
                  <a:pt x="4746" y="11130"/>
                </a:cubicBezTo>
                <a:cubicBezTo>
                  <a:pt x="5007" y="10441"/>
                  <a:pt x="4784" y="9660"/>
                  <a:pt x="4188" y="9232"/>
                </a:cubicBezTo>
                <a:cubicBezTo>
                  <a:pt x="5137" y="8804"/>
                  <a:pt x="5621" y="7705"/>
                  <a:pt x="5286" y="6719"/>
                </a:cubicBezTo>
                <a:lnTo>
                  <a:pt x="5286" y="6719"/>
                </a:lnTo>
                <a:cubicBezTo>
                  <a:pt x="5608" y="6832"/>
                  <a:pt x="5936" y="6886"/>
                  <a:pt x="6260" y="6886"/>
                </a:cubicBezTo>
                <a:cubicBezTo>
                  <a:pt x="7381" y="6886"/>
                  <a:pt x="8443" y="6243"/>
                  <a:pt x="8934" y="5174"/>
                </a:cubicBezTo>
                <a:cubicBezTo>
                  <a:pt x="9613" y="5854"/>
                  <a:pt x="10494" y="6184"/>
                  <a:pt x="11369" y="6184"/>
                </a:cubicBezTo>
                <a:cubicBezTo>
                  <a:pt x="12484" y="6184"/>
                  <a:pt x="13589" y="5648"/>
                  <a:pt x="14257" y="4616"/>
                </a:cubicBezTo>
                <a:cubicBezTo>
                  <a:pt x="14889" y="5975"/>
                  <a:pt x="16229" y="6831"/>
                  <a:pt x="17718" y="6849"/>
                </a:cubicBezTo>
                <a:cubicBezTo>
                  <a:pt x="17290" y="7408"/>
                  <a:pt x="17178" y="8134"/>
                  <a:pt x="17420" y="8804"/>
                </a:cubicBezTo>
                <a:cubicBezTo>
                  <a:pt x="17762" y="9632"/>
                  <a:pt x="18558" y="10164"/>
                  <a:pt x="19435" y="10164"/>
                </a:cubicBezTo>
                <a:cubicBezTo>
                  <a:pt x="19464" y="10164"/>
                  <a:pt x="19494" y="10163"/>
                  <a:pt x="19523" y="10162"/>
                </a:cubicBezTo>
                <a:cubicBezTo>
                  <a:pt x="20473" y="10125"/>
                  <a:pt x="21310" y="9548"/>
                  <a:pt x="21664" y="8673"/>
                </a:cubicBezTo>
                <a:cubicBezTo>
                  <a:pt x="22054" y="7743"/>
                  <a:pt x="21924" y="6682"/>
                  <a:pt x="21310" y="5882"/>
                </a:cubicBezTo>
                <a:cubicBezTo>
                  <a:pt x="20659" y="5044"/>
                  <a:pt x="19672" y="4542"/>
                  <a:pt x="18611" y="4542"/>
                </a:cubicBezTo>
                <a:cubicBezTo>
                  <a:pt x="18928" y="3797"/>
                  <a:pt x="18611" y="2885"/>
                  <a:pt x="17997" y="2383"/>
                </a:cubicBezTo>
                <a:cubicBezTo>
                  <a:pt x="17579" y="2042"/>
                  <a:pt x="17074" y="1905"/>
                  <a:pt x="16559" y="1905"/>
                </a:cubicBezTo>
                <a:cubicBezTo>
                  <a:pt x="16090" y="1905"/>
                  <a:pt x="15613" y="2019"/>
                  <a:pt x="15187" y="2197"/>
                </a:cubicBezTo>
                <a:cubicBezTo>
                  <a:pt x="15280" y="1229"/>
                  <a:pt x="14461" y="373"/>
                  <a:pt x="13531" y="224"/>
                </a:cubicBezTo>
                <a:cubicBezTo>
                  <a:pt x="13382" y="199"/>
                  <a:pt x="13236" y="188"/>
                  <a:pt x="13093" y="188"/>
                </a:cubicBezTo>
                <a:cubicBezTo>
                  <a:pt x="12050" y="188"/>
                  <a:pt x="11143" y="807"/>
                  <a:pt x="10423" y="1527"/>
                </a:cubicBezTo>
                <a:cubicBezTo>
                  <a:pt x="9753" y="652"/>
                  <a:pt x="8766" y="1"/>
                  <a:pt x="763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33"/>
          <p:cNvSpPr/>
          <p:nvPr/>
        </p:nvSpPr>
        <p:spPr>
          <a:xfrm>
            <a:off x="9477199" y="4482477"/>
            <a:ext cx="220140" cy="63044"/>
          </a:xfrm>
          <a:custGeom>
            <a:avLst/>
            <a:gdLst/>
            <a:ahLst/>
            <a:cxnLst/>
            <a:rect l="l" t="t" r="r" b="b"/>
            <a:pathLst>
              <a:path w="4508" h="1291" extrusionOk="0">
                <a:moveTo>
                  <a:pt x="4256" y="1"/>
                </a:moveTo>
                <a:cubicBezTo>
                  <a:pt x="4216" y="1"/>
                  <a:pt x="4174" y="17"/>
                  <a:pt x="4138" y="57"/>
                </a:cubicBezTo>
                <a:cubicBezTo>
                  <a:pt x="3565" y="630"/>
                  <a:pt x="2811" y="923"/>
                  <a:pt x="2053" y="923"/>
                </a:cubicBezTo>
                <a:cubicBezTo>
                  <a:pt x="1457" y="923"/>
                  <a:pt x="858" y="742"/>
                  <a:pt x="342" y="374"/>
                </a:cubicBezTo>
                <a:cubicBezTo>
                  <a:pt x="311" y="352"/>
                  <a:pt x="280" y="343"/>
                  <a:pt x="251" y="343"/>
                </a:cubicBezTo>
                <a:cubicBezTo>
                  <a:pt x="104" y="343"/>
                  <a:pt x="0" y="581"/>
                  <a:pt x="156" y="690"/>
                </a:cubicBezTo>
                <a:cubicBezTo>
                  <a:pt x="728" y="1093"/>
                  <a:pt x="1388" y="1290"/>
                  <a:pt x="2043" y="1290"/>
                </a:cubicBezTo>
                <a:cubicBezTo>
                  <a:pt x="2899" y="1290"/>
                  <a:pt x="3747" y="953"/>
                  <a:pt x="4380" y="299"/>
                </a:cubicBezTo>
                <a:cubicBezTo>
                  <a:pt x="4508" y="172"/>
                  <a:pt x="4387" y="1"/>
                  <a:pt x="42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33"/>
          <p:cNvSpPr/>
          <p:nvPr/>
        </p:nvSpPr>
        <p:spPr>
          <a:xfrm>
            <a:off x="9367522" y="4218636"/>
            <a:ext cx="125501" cy="137027"/>
          </a:xfrm>
          <a:custGeom>
            <a:avLst/>
            <a:gdLst/>
            <a:ahLst/>
            <a:cxnLst/>
            <a:rect l="l" t="t" r="r" b="b"/>
            <a:pathLst>
              <a:path w="2570" h="2806" extrusionOk="0">
                <a:moveTo>
                  <a:pt x="1314" y="1"/>
                </a:moveTo>
                <a:cubicBezTo>
                  <a:pt x="694" y="1"/>
                  <a:pt x="163" y="538"/>
                  <a:pt x="75" y="1273"/>
                </a:cubicBezTo>
                <a:cubicBezTo>
                  <a:pt x="1" y="2054"/>
                  <a:pt x="466" y="2724"/>
                  <a:pt x="1136" y="2799"/>
                </a:cubicBezTo>
                <a:cubicBezTo>
                  <a:pt x="1175" y="2803"/>
                  <a:pt x="1214" y="2805"/>
                  <a:pt x="1253" y="2805"/>
                </a:cubicBezTo>
                <a:cubicBezTo>
                  <a:pt x="1874" y="2805"/>
                  <a:pt x="2407" y="2252"/>
                  <a:pt x="2495" y="1533"/>
                </a:cubicBezTo>
                <a:cubicBezTo>
                  <a:pt x="2569" y="752"/>
                  <a:pt x="2104" y="63"/>
                  <a:pt x="1434" y="7"/>
                </a:cubicBezTo>
                <a:cubicBezTo>
                  <a:pt x="1394" y="3"/>
                  <a:pt x="1354" y="1"/>
                  <a:pt x="131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3"/>
          <p:cNvSpPr/>
          <p:nvPr/>
        </p:nvSpPr>
        <p:spPr>
          <a:xfrm>
            <a:off x="9646550" y="4211360"/>
            <a:ext cx="125453" cy="137027"/>
          </a:xfrm>
          <a:custGeom>
            <a:avLst/>
            <a:gdLst/>
            <a:ahLst/>
            <a:cxnLst/>
            <a:rect l="l" t="t" r="r" b="b"/>
            <a:pathLst>
              <a:path w="2569" h="2806" extrusionOk="0">
                <a:moveTo>
                  <a:pt x="1249" y="1"/>
                </a:moveTo>
                <a:cubicBezTo>
                  <a:pt x="1211" y="1"/>
                  <a:pt x="1174" y="3"/>
                  <a:pt x="1136" y="7"/>
                </a:cubicBezTo>
                <a:cubicBezTo>
                  <a:pt x="466" y="63"/>
                  <a:pt x="0" y="752"/>
                  <a:pt x="75" y="1533"/>
                </a:cubicBezTo>
                <a:cubicBezTo>
                  <a:pt x="162" y="2252"/>
                  <a:pt x="696" y="2805"/>
                  <a:pt x="1317" y="2805"/>
                </a:cubicBezTo>
                <a:cubicBezTo>
                  <a:pt x="1355" y="2805"/>
                  <a:pt x="1394" y="2803"/>
                  <a:pt x="1433" y="2799"/>
                </a:cubicBezTo>
                <a:cubicBezTo>
                  <a:pt x="2085" y="2725"/>
                  <a:pt x="2569" y="2055"/>
                  <a:pt x="2476" y="1273"/>
                </a:cubicBezTo>
                <a:cubicBezTo>
                  <a:pt x="2405" y="554"/>
                  <a:pt x="1857" y="1"/>
                  <a:pt x="12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3"/>
          <p:cNvSpPr/>
          <p:nvPr/>
        </p:nvSpPr>
        <p:spPr>
          <a:xfrm>
            <a:off x="9365715" y="4154421"/>
            <a:ext cx="70955" cy="50787"/>
          </a:xfrm>
          <a:custGeom>
            <a:avLst/>
            <a:gdLst/>
            <a:ahLst/>
            <a:cxnLst/>
            <a:rect l="l" t="t" r="r" b="b"/>
            <a:pathLst>
              <a:path w="1453" h="1040" extrusionOk="0">
                <a:moveTo>
                  <a:pt x="1148" y="0"/>
                </a:moveTo>
                <a:cubicBezTo>
                  <a:pt x="1099" y="0"/>
                  <a:pt x="1050" y="13"/>
                  <a:pt x="1006" y="38"/>
                </a:cubicBezTo>
                <a:cubicBezTo>
                  <a:pt x="708" y="187"/>
                  <a:pt x="429" y="336"/>
                  <a:pt x="149" y="522"/>
                </a:cubicBezTo>
                <a:cubicBezTo>
                  <a:pt x="94" y="559"/>
                  <a:pt x="38" y="634"/>
                  <a:pt x="19" y="689"/>
                </a:cubicBezTo>
                <a:cubicBezTo>
                  <a:pt x="1" y="764"/>
                  <a:pt x="19" y="838"/>
                  <a:pt x="56" y="913"/>
                </a:cubicBezTo>
                <a:cubicBezTo>
                  <a:pt x="108" y="989"/>
                  <a:pt x="202" y="1040"/>
                  <a:pt x="299" y="1040"/>
                </a:cubicBezTo>
                <a:cubicBezTo>
                  <a:pt x="343" y="1040"/>
                  <a:pt x="388" y="1029"/>
                  <a:pt x="429" y="1006"/>
                </a:cubicBezTo>
                <a:cubicBezTo>
                  <a:pt x="708" y="820"/>
                  <a:pt x="987" y="652"/>
                  <a:pt x="1285" y="503"/>
                </a:cubicBezTo>
                <a:cubicBezTo>
                  <a:pt x="1415" y="429"/>
                  <a:pt x="1452" y="261"/>
                  <a:pt x="1378" y="131"/>
                </a:cubicBezTo>
                <a:cubicBezTo>
                  <a:pt x="1329" y="46"/>
                  <a:pt x="1240" y="0"/>
                  <a:pt x="1148" y="0"/>
                </a:cubicBezTo>
                <a:close/>
              </a:path>
            </a:pathLst>
          </a:custGeom>
          <a:solidFill>
            <a:srgbClr val="2B16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3"/>
          <p:cNvSpPr/>
          <p:nvPr/>
        </p:nvSpPr>
        <p:spPr>
          <a:xfrm>
            <a:off x="9679317" y="4149831"/>
            <a:ext cx="77255" cy="33647"/>
          </a:xfrm>
          <a:custGeom>
            <a:avLst/>
            <a:gdLst/>
            <a:ahLst/>
            <a:cxnLst/>
            <a:rect l="l" t="t" r="r" b="b"/>
            <a:pathLst>
              <a:path w="1582" h="689" extrusionOk="0">
                <a:moveTo>
                  <a:pt x="250" y="0"/>
                </a:moveTo>
                <a:cubicBezTo>
                  <a:pt x="113" y="0"/>
                  <a:pt x="1" y="123"/>
                  <a:pt x="18" y="262"/>
                </a:cubicBezTo>
                <a:cubicBezTo>
                  <a:pt x="18" y="411"/>
                  <a:pt x="130" y="523"/>
                  <a:pt x="278" y="542"/>
                </a:cubicBezTo>
                <a:lnTo>
                  <a:pt x="539" y="560"/>
                </a:lnTo>
                <a:lnTo>
                  <a:pt x="595" y="560"/>
                </a:lnTo>
                <a:lnTo>
                  <a:pt x="725" y="579"/>
                </a:lnTo>
                <a:cubicBezTo>
                  <a:pt x="893" y="616"/>
                  <a:pt x="1060" y="653"/>
                  <a:pt x="1209" y="672"/>
                </a:cubicBezTo>
                <a:cubicBezTo>
                  <a:pt x="1239" y="683"/>
                  <a:pt x="1269" y="688"/>
                  <a:pt x="1297" y="688"/>
                </a:cubicBezTo>
                <a:cubicBezTo>
                  <a:pt x="1413" y="688"/>
                  <a:pt x="1514" y="605"/>
                  <a:pt x="1544" y="486"/>
                </a:cubicBezTo>
                <a:cubicBezTo>
                  <a:pt x="1581" y="355"/>
                  <a:pt x="1507" y="207"/>
                  <a:pt x="1377" y="169"/>
                </a:cubicBezTo>
                <a:cubicBezTo>
                  <a:pt x="1004" y="76"/>
                  <a:pt x="651" y="20"/>
                  <a:pt x="278" y="2"/>
                </a:cubicBezTo>
                <a:cubicBezTo>
                  <a:pt x="269" y="1"/>
                  <a:pt x="259" y="0"/>
                  <a:pt x="2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3"/>
          <p:cNvSpPr/>
          <p:nvPr/>
        </p:nvSpPr>
        <p:spPr>
          <a:xfrm>
            <a:off x="9516558" y="4332367"/>
            <a:ext cx="140933" cy="96544"/>
          </a:xfrm>
          <a:custGeom>
            <a:avLst/>
            <a:gdLst/>
            <a:ahLst/>
            <a:cxnLst/>
            <a:rect l="l" t="t" r="r" b="b"/>
            <a:pathLst>
              <a:path w="2886" h="1977" extrusionOk="0">
                <a:moveTo>
                  <a:pt x="1544" y="1"/>
                </a:moveTo>
                <a:cubicBezTo>
                  <a:pt x="1010" y="1"/>
                  <a:pt x="503" y="276"/>
                  <a:pt x="224" y="749"/>
                </a:cubicBezTo>
                <a:cubicBezTo>
                  <a:pt x="1" y="1103"/>
                  <a:pt x="20" y="1549"/>
                  <a:pt x="243" y="1884"/>
                </a:cubicBezTo>
                <a:cubicBezTo>
                  <a:pt x="281" y="1948"/>
                  <a:pt x="345" y="1977"/>
                  <a:pt x="406" y="1977"/>
                </a:cubicBezTo>
                <a:cubicBezTo>
                  <a:pt x="434" y="1977"/>
                  <a:pt x="461" y="1970"/>
                  <a:pt x="485" y="1959"/>
                </a:cubicBezTo>
                <a:cubicBezTo>
                  <a:pt x="578" y="1903"/>
                  <a:pt x="597" y="1791"/>
                  <a:pt x="559" y="1698"/>
                </a:cubicBezTo>
                <a:cubicBezTo>
                  <a:pt x="94" y="1084"/>
                  <a:pt x="894" y="377"/>
                  <a:pt x="1508" y="358"/>
                </a:cubicBezTo>
                <a:cubicBezTo>
                  <a:pt x="1526" y="357"/>
                  <a:pt x="1544" y="357"/>
                  <a:pt x="1562" y="357"/>
                </a:cubicBezTo>
                <a:cubicBezTo>
                  <a:pt x="1858" y="357"/>
                  <a:pt x="2134" y="502"/>
                  <a:pt x="2327" y="730"/>
                </a:cubicBezTo>
                <a:cubicBezTo>
                  <a:pt x="2513" y="991"/>
                  <a:pt x="2513" y="1363"/>
                  <a:pt x="2327" y="1624"/>
                </a:cubicBezTo>
                <a:cubicBezTo>
                  <a:pt x="2237" y="1766"/>
                  <a:pt x="2362" y="1890"/>
                  <a:pt x="2491" y="1890"/>
                </a:cubicBezTo>
                <a:cubicBezTo>
                  <a:pt x="2547" y="1890"/>
                  <a:pt x="2604" y="1867"/>
                  <a:pt x="2644" y="1810"/>
                </a:cubicBezTo>
                <a:cubicBezTo>
                  <a:pt x="2848" y="1512"/>
                  <a:pt x="2886" y="1140"/>
                  <a:pt x="2755" y="805"/>
                </a:cubicBezTo>
                <a:cubicBezTo>
                  <a:pt x="2644" y="488"/>
                  <a:pt x="2383" y="228"/>
                  <a:pt x="2085" y="98"/>
                </a:cubicBezTo>
                <a:cubicBezTo>
                  <a:pt x="1907" y="32"/>
                  <a:pt x="1724" y="1"/>
                  <a:pt x="15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3"/>
          <p:cNvSpPr/>
          <p:nvPr/>
        </p:nvSpPr>
        <p:spPr>
          <a:xfrm>
            <a:off x="9124875" y="4349164"/>
            <a:ext cx="35355" cy="147331"/>
          </a:xfrm>
          <a:custGeom>
            <a:avLst/>
            <a:gdLst/>
            <a:ahLst/>
            <a:cxnLst/>
            <a:rect l="l" t="t" r="r" b="b"/>
            <a:pathLst>
              <a:path w="724" h="3017" extrusionOk="0">
                <a:moveTo>
                  <a:pt x="250" y="0"/>
                </a:moveTo>
                <a:cubicBezTo>
                  <a:pt x="159" y="0"/>
                  <a:pt x="66" y="61"/>
                  <a:pt x="57" y="182"/>
                </a:cubicBezTo>
                <a:cubicBezTo>
                  <a:pt x="1" y="1075"/>
                  <a:pt x="94" y="2006"/>
                  <a:pt x="336" y="2880"/>
                </a:cubicBezTo>
                <a:cubicBezTo>
                  <a:pt x="358" y="2976"/>
                  <a:pt x="427" y="3016"/>
                  <a:pt x="498" y="3016"/>
                </a:cubicBezTo>
                <a:cubicBezTo>
                  <a:pt x="607" y="3016"/>
                  <a:pt x="723" y="2922"/>
                  <a:pt x="689" y="2787"/>
                </a:cubicBezTo>
                <a:cubicBezTo>
                  <a:pt x="466" y="1931"/>
                  <a:pt x="373" y="1056"/>
                  <a:pt x="429" y="182"/>
                </a:cubicBezTo>
                <a:cubicBezTo>
                  <a:pt x="429" y="61"/>
                  <a:pt x="340" y="0"/>
                  <a:pt x="25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3"/>
          <p:cNvSpPr/>
          <p:nvPr/>
        </p:nvSpPr>
        <p:spPr>
          <a:xfrm>
            <a:off x="10027147" y="4271863"/>
            <a:ext cx="28421" cy="159587"/>
          </a:xfrm>
          <a:custGeom>
            <a:avLst/>
            <a:gdLst/>
            <a:ahLst/>
            <a:cxnLst/>
            <a:rect l="l" t="t" r="r" b="b"/>
            <a:pathLst>
              <a:path w="582" h="3268" extrusionOk="0">
                <a:moveTo>
                  <a:pt x="228" y="0"/>
                </a:moveTo>
                <a:cubicBezTo>
                  <a:pt x="121" y="0"/>
                  <a:pt x="0" y="92"/>
                  <a:pt x="23" y="239"/>
                </a:cubicBezTo>
                <a:cubicBezTo>
                  <a:pt x="190" y="1169"/>
                  <a:pt x="228" y="2137"/>
                  <a:pt x="135" y="3086"/>
                </a:cubicBezTo>
                <a:cubicBezTo>
                  <a:pt x="125" y="3207"/>
                  <a:pt x="209" y="3268"/>
                  <a:pt x="300" y="3268"/>
                </a:cubicBezTo>
                <a:cubicBezTo>
                  <a:pt x="390" y="3268"/>
                  <a:pt x="488" y="3207"/>
                  <a:pt x="507" y="3086"/>
                </a:cubicBezTo>
                <a:cubicBezTo>
                  <a:pt x="581" y="2100"/>
                  <a:pt x="544" y="1113"/>
                  <a:pt x="376" y="127"/>
                </a:cubicBezTo>
                <a:cubicBezTo>
                  <a:pt x="362" y="39"/>
                  <a:pt x="298" y="0"/>
                  <a:pt x="2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3"/>
          <p:cNvSpPr/>
          <p:nvPr/>
        </p:nvSpPr>
        <p:spPr>
          <a:xfrm>
            <a:off x="9470217" y="4923871"/>
            <a:ext cx="419967" cy="374503"/>
          </a:xfrm>
          <a:custGeom>
            <a:avLst/>
            <a:gdLst/>
            <a:ahLst/>
            <a:cxnLst/>
            <a:rect l="l" t="t" r="r" b="b"/>
            <a:pathLst>
              <a:path w="8600" h="7669" extrusionOk="0">
                <a:moveTo>
                  <a:pt x="2568" y="1"/>
                </a:moveTo>
                <a:cubicBezTo>
                  <a:pt x="2539" y="1"/>
                  <a:pt x="2515" y="3"/>
                  <a:pt x="2495" y="7"/>
                </a:cubicBezTo>
                <a:cubicBezTo>
                  <a:pt x="2216" y="63"/>
                  <a:pt x="1918" y="175"/>
                  <a:pt x="1843" y="491"/>
                </a:cubicBezTo>
                <a:cubicBezTo>
                  <a:pt x="1769" y="807"/>
                  <a:pt x="2011" y="1068"/>
                  <a:pt x="2197" y="1291"/>
                </a:cubicBezTo>
                <a:cubicBezTo>
                  <a:pt x="2439" y="1570"/>
                  <a:pt x="2699" y="1831"/>
                  <a:pt x="2979" y="2073"/>
                </a:cubicBezTo>
                <a:cubicBezTo>
                  <a:pt x="2830" y="2064"/>
                  <a:pt x="2681" y="2059"/>
                  <a:pt x="2534" y="2059"/>
                </a:cubicBezTo>
                <a:cubicBezTo>
                  <a:pt x="2388" y="2059"/>
                  <a:pt x="2243" y="2064"/>
                  <a:pt x="2104" y="2073"/>
                </a:cubicBezTo>
                <a:cubicBezTo>
                  <a:pt x="1769" y="2110"/>
                  <a:pt x="1452" y="2147"/>
                  <a:pt x="1136" y="2222"/>
                </a:cubicBezTo>
                <a:cubicBezTo>
                  <a:pt x="876" y="2240"/>
                  <a:pt x="652" y="2389"/>
                  <a:pt x="541" y="2631"/>
                </a:cubicBezTo>
                <a:cubicBezTo>
                  <a:pt x="317" y="3264"/>
                  <a:pt x="1229" y="3599"/>
                  <a:pt x="1639" y="3785"/>
                </a:cubicBezTo>
                <a:cubicBezTo>
                  <a:pt x="1769" y="3860"/>
                  <a:pt x="1918" y="3915"/>
                  <a:pt x="2048" y="3971"/>
                </a:cubicBezTo>
                <a:cubicBezTo>
                  <a:pt x="1825" y="3990"/>
                  <a:pt x="1601" y="4027"/>
                  <a:pt x="1378" y="4083"/>
                </a:cubicBezTo>
                <a:cubicBezTo>
                  <a:pt x="1043" y="4139"/>
                  <a:pt x="708" y="4250"/>
                  <a:pt x="392" y="4399"/>
                </a:cubicBezTo>
                <a:cubicBezTo>
                  <a:pt x="94" y="4548"/>
                  <a:pt x="1" y="4920"/>
                  <a:pt x="206" y="5181"/>
                </a:cubicBezTo>
                <a:cubicBezTo>
                  <a:pt x="392" y="5423"/>
                  <a:pt x="801" y="5516"/>
                  <a:pt x="1099" y="5590"/>
                </a:cubicBezTo>
                <a:cubicBezTo>
                  <a:pt x="1471" y="5702"/>
                  <a:pt x="1825" y="5776"/>
                  <a:pt x="2216" y="5832"/>
                </a:cubicBezTo>
                <a:cubicBezTo>
                  <a:pt x="2439" y="5870"/>
                  <a:pt x="2644" y="5888"/>
                  <a:pt x="2886" y="5907"/>
                </a:cubicBezTo>
                <a:cubicBezTo>
                  <a:pt x="2699" y="6000"/>
                  <a:pt x="2513" y="6074"/>
                  <a:pt x="2327" y="6186"/>
                </a:cubicBezTo>
                <a:cubicBezTo>
                  <a:pt x="2029" y="6353"/>
                  <a:pt x="1620" y="6614"/>
                  <a:pt x="1676" y="6986"/>
                </a:cubicBezTo>
                <a:cubicBezTo>
                  <a:pt x="1767" y="7489"/>
                  <a:pt x="2282" y="7669"/>
                  <a:pt x="2970" y="7669"/>
                </a:cubicBezTo>
                <a:cubicBezTo>
                  <a:pt x="4678" y="7669"/>
                  <a:pt x="7456" y="6561"/>
                  <a:pt x="7482" y="6521"/>
                </a:cubicBezTo>
                <a:cubicBezTo>
                  <a:pt x="8283" y="5293"/>
                  <a:pt x="8599" y="3822"/>
                  <a:pt x="8376" y="2389"/>
                </a:cubicBezTo>
                <a:cubicBezTo>
                  <a:pt x="8412" y="2299"/>
                  <a:pt x="3488" y="1"/>
                  <a:pt x="2568" y="1"/>
                </a:cubicBezTo>
                <a:close/>
              </a:path>
            </a:pathLst>
          </a:custGeom>
          <a:solidFill>
            <a:srgbClr val="BF73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3"/>
          <p:cNvSpPr/>
          <p:nvPr/>
        </p:nvSpPr>
        <p:spPr>
          <a:xfrm>
            <a:off x="9385736" y="5145423"/>
            <a:ext cx="414448" cy="372061"/>
          </a:xfrm>
          <a:custGeom>
            <a:avLst/>
            <a:gdLst/>
            <a:ahLst/>
            <a:cxnLst/>
            <a:rect l="l" t="t" r="r" b="b"/>
            <a:pathLst>
              <a:path w="8487" h="7619" extrusionOk="0">
                <a:moveTo>
                  <a:pt x="5587" y="1"/>
                </a:moveTo>
                <a:cubicBezTo>
                  <a:pt x="3917" y="1"/>
                  <a:pt x="940" y="1463"/>
                  <a:pt x="912" y="1519"/>
                </a:cubicBezTo>
                <a:cubicBezTo>
                  <a:pt x="205" y="2784"/>
                  <a:pt x="0" y="4254"/>
                  <a:pt x="335" y="5669"/>
                </a:cubicBezTo>
                <a:cubicBezTo>
                  <a:pt x="317" y="5775"/>
                  <a:pt x="5208" y="7619"/>
                  <a:pt x="6256" y="7619"/>
                </a:cubicBezTo>
                <a:cubicBezTo>
                  <a:pt x="6308" y="7619"/>
                  <a:pt x="6351" y="7614"/>
                  <a:pt x="6384" y="7604"/>
                </a:cubicBezTo>
                <a:cubicBezTo>
                  <a:pt x="6663" y="7530"/>
                  <a:pt x="6942" y="7381"/>
                  <a:pt x="6998" y="7065"/>
                </a:cubicBezTo>
                <a:cubicBezTo>
                  <a:pt x="7054" y="6748"/>
                  <a:pt x="6793" y="6506"/>
                  <a:pt x="6588" y="6283"/>
                </a:cubicBezTo>
                <a:cubicBezTo>
                  <a:pt x="6328" y="6022"/>
                  <a:pt x="6049" y="5780"/>
                  <a:pt x="5732" y="5576"/>
                </a:cubicBezTo>
                <a:cubicBezTo>
                  <a:pt x="6365" y="5557"/>
                  <a:pt x="6960" y="5464"/>
                  <a:pt x="7556" y="5297"/>
                </a:cubicBezTo>
                <a:cubicBezTo>
                  <a:pt x="7817" y="5259"/>
                  <a:pt x="8040" y="5073"/>
                  <a:pt x="8133" y="4831"/>
                </a:cubicBezTo>
                <a:cubicBezTo>
                  <a:pt x="8300" y="4180"/>
                  <a:pt x="7370" y="3919"/>
                  <a:pt x="6942" y="3771"/>
                </a:cubicBezTo>
                <a:cubicBezTo>
                  <a:pt x="6812" y="3715"/>
                  <a:pt x="6663" y="3659"/>
                  <a:pt x="6532" y="3622"/>
                </a:cubicBezTo>
                <a:cubicBezTo>
                  <a:pt x="6756" y="3584"/>
                  <a:pt x="6979" y="3529"/>
                  <a:pt x="7184" y="3454"/>
                </a:cubicBezTo>
                <a:cubicBezTo>
                  <a:pt x="7519" y="3380"/>
                  <a:pt x="7854" y="3249"/>
                  <a:pt x="8152" y="3063"/>
                </a:cubicBezTo>
                <a:cubicBezTo>
                  <a:pt x="8431" y="2914"/>
                  <a:pt x="8487" y="2524"/>
                  <a:pt x="8282" y="2282"/>
                </a:cubicBezTo>
                <a:cubicBezTo>
                  <a:pt x="8040" y="2058"/>
                  <a:pt x="7649" y="2003"/>
                  <a:pt x="7351" y="1928"/>
                </a:cubicBezTo>
                <a:cubicBezTo>
                  <a:pt x="6979" y="1854"/>
                  <a:pt x="6607" y="1816"/>
                  <a:pt x="6216" y="1779"/>
                </a:cubicBezTo>
                <a:cubicBezTo>
                  <a:pt x="6011" y="1761"/>
                  <a:pt x="5769" y="1742"/>
                  <a:pt x="5546" y="1742"/>
                </a:cubicBezTo>
                <a:cubicBezTo>
                  <a:pt x="5732" y="1649"/>
                  <a:pt x="5900" y="1556"/>
                  <a:pt x="6086" y="1444"/>
                </a:cubicBezTo>
                <a:cubicBezTo>
                  <a:pt x="6365" y="1239"/>
                  <a:pt x="6756" y="960"/>
                  <a:pt x="6663" y="588"/>
                </a:cubicBezTo>
                <a:cubicBezTo>
                  <a:pt x="6551" y="162"/>
                  <a:pt x="6141" y="1"/>
                  <a:pt x="5587" y="1"/>
                </a:cubicBezTo>
                <a:close/>
              </a:path>
            </a:pathLst>
          </a:custGeom>
          <a:solidFill>
            <a:srgbClr val="BF73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3"/>
          <p:cNvSpPr/>
          <p:nvPr/>
        </p:nvSpPr>
        <p:spPr>
          <a:xfrm>
            <a:off x="9113057" y="5078670"/>
            <a:ext cx="100939" cy="98204"/>
          </a:xfrm>
          <a:custGeom>
            <a:avLst/>
            <a:gdLst/>
            <a:ahLst/>
            <a:cxnLst/>
            <a:rect l="l" t="t" r="r" b="b"/>
            <a:pathLst>
              <a:path w="2067" h="2011" extrusionOk="0">
                <a:moveTo>
                  <a:pt x="1862" y="1"/>
                </a:moveTo>
                <a:cubicBezTo>
                  <a:pt x="1815" y="1"/>
                  <a:pt x="1769" y="20"/>
                  <a:pt x="1732" y="57"/>
                </a:cubicBezTo>
                <a:cubicBezTo>
                  <a:pt x="1136" y="559"/>
                  <a:pt x="578" y="1118"/>
                  <a:pt x="57" y="1695"/>
                </a:cubicBezTo>
                <a:cubicBezTo>
                  <a:pt x="1" y="1769"/>
                  <a:pt x="1" y="1881"/>
                  <a:pt x="57" y="1955"/>
                </a:cubicBezTo>
                <a:cubicBezTo>
                  <a:pt x="94" y="1992"/>
                  <a:pt x="140" y="2011"/>
                  <a:pt x="187" y="2011"/>
                </a:cubicBezTo>
                <a:cubicBezTo>
                  <a:pt x="233" y="2011"/>
                  <a:pt x="280" y="1992"/>
                  <a:pt x="317" y="1955"/>
                </a:cubicBezTo>
                <a:cubicBezTo>
                  <a:pt x="838" y="1378"/>
                  <a:pt x="1397" y="820"/>
                  <a:pt x="1992" y="317"/>
                </a:cubicBezTo>
                <a:cubicBezTo>
                  <a:pt x="2067" y="243"/>
                  <a:pt x="2067" y="131"/>
                  <a:pt x="1992" y="57"/>
                </a:cubicBezTo>
                <a:cubicBezTo>
                  <a:pt x="1955" y="20"/>
                  <a:pt x="1908" y="1"/>
                  <a:pt x="186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3"/>
          <p:cNvSpPr/>
          <p:nvPr/>
        </p:nvSpPr>
        <p:spPr>
          <a:xfrm>
            <a:off x="9059147" y="5057476"/>
            <a:ext cx="139468" cy="74568"/>
          </a:xfrm>
          <a:custGeom>
            <a:avLst/>
            <a:gdLst/>
            <a:ahLst/>
            <a:cxnLst/>
            <a:rect l="l" t="t" r="r" b="b"/>
            <a:pathLst>
              <a:path w="2856" h="1527" extrusionOk="0">
                <a:moveTo>
                  <a:pt x="2605" y="1"/>
                </a:moveTo>
                <a:cubicBezTo>
                  <a:pt x="2590" y="1"/>
                  <a:pt x="2573" y="3"/>
                  <a:pt x="2556" y="7"/>
                </a:cubicBezTo>
                <a:cubicBezTo>
                  <a:pt x="1700" y="305"/>
                  <a:pt x="900" y="696"/>
                  <a:pt x="156" y="1179"/>
                </a:cubicBezTo>
                <a:cubicBezTo>
                  <a:pt x="0" y="1288"/>
                  <a:pt x="104" y="1527"/>
                  <a:pt x="251" y="1527"/>
                </a:cubicBezTo>
                <a:cubicBezTo>
                  <a:pt x="280" y="1527"/>
                  <a:pt x="311" y="1517"/>
                  <a:pt x="342" y="1496"/>
                </a:cubicBezTo>
                <a:cubicBezTo>
                  <a:pt x="1068" y="1031"/>
                  <a:pt x="1831" y="640"/>
                  <a:pt x="2650" y="379"/>
                </a:cubicBezTo>
                <a:cubicBezTo>
                  <a:pt x="2856" y="293"/>
                  <a:pt x="2792" y="1"/>
                  <a:pt x="260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3"/>
          <p:cNvSpPr/>
          <p:nvPr/>
        </p:nvSpPr>
        <p:spPr>
          <a:xfrm>
            <a:off x="9501077" y="5147767"/>
            <a:ext cx="294563" cy="110900"/>
          </a:xfrm>
          <a:custGeom>
            <a:avLst/>
            <a:gdLst/>
            <a:ahLst/>
            <a:cxnLst/>
            <a:rect l="l" t="t" r="r" b="b"/>
            <a:pathLst>
              <a:path w="6032" h="2271" extrusionOk="0">
                <a:moveTo>
                  <a:pt x="4000" y="1"/>
                </a:moveTo>
                <a:cubicBezTo>
                  <a:pt x="3866" y="1"/>
                  <a:pt x="3733" y="11"/>
                  <a:pt x="3612" y="19"/>
                </a:cubicBezTo>
                <a:cubicBezTo>
                  <a:pt x="3221" y="19"/>
                  <a:pt x="2830" y="56"/>
                  <a:pt x="2458" y="93"/>
                </a:cubicBezTo>
                <a:cubicBezTo>
                  <a:pt x="1714" y="205"/>
                  <a:pt x="969" y="354"/>
                  <a:pt x="225" y="503"/>
                </a:cubicBezTo>
                <a:cubicBezTo>
                  <a:pt x="1" y="555"/>
                  <a:pt x="80" y="862"/>
                  <a:pt x="271" y="862"/>
                </a:cubicBezTo>
                <a:cubicBezTo>
                  <a:pt x="286" y="862"/>
                  <a:pt x="302" y="861"/>
                  <a:pt x="318" y="856"/>
                </a:cubicBezTo>
                <a:cubicBezTo>
                  <a:pt x="1472" y="633"/>
                  <a:pt x="2644" y="373"/>
                  <a:pt x="3835" y="373"/>
                </a:cubicBezTo>
                <a:cubicBezTo>
                  <a:pt x="3852" y="373"/>
                  <a:pt x="3874" y="372"/>
                  <a:pt x="3899" y="372"/>
                </a:cubicBezTo>
                <a:cubicBezTo>
                  <a:pt x="4125" y="372"/>
                  <a:pt x="4636" y="388"/>
                  <a:pt x="4468" y="689"/>
                </a:cubicBezTo>
                <a:cubicBezTo>
                  <a:pt x="4357" y="894"/>
                  <a:pt x="4040" y="1043"/>
                  <a:pt x="3835" y="1154"/>
                </a:cubicBezTo>
                <a:cubicBezTo>
                  <a:pt x="3352" y="1415"/>
                  <a:pt x="2849" y="1638"/>
                  <a:pt x="2328" y="1824"/>
                </a:cubicBezTo>
                <a:cubicBezTo>
                  <a:pt x="2147" y="1878"/>
                  <a:pt x="2142" y="2179"/>
                  <a:pt x="2347" y="2179"/>
                </a:cubicBezTo>
                <a:cubicBezTo>
                  <a:pt x="2353" y="2179"/>
                  <a:pt x="2359" y="2178"/>
                  <a:pt x="2365" y="2178"/>
                </a:cubicBezTo>
                <a:cubicBezTo>
                  <a:pt x="2945" y="2121"/>
                  <a:pt x="3535" y="2064"/>
                  <a:pt x="4121" y="2064"/>
                </a:cubicBezTo>
                <a:cubicBezTo>
                  <a:pt x="4684" y="2064"/>
                  <a:pt x="5243" y="2116"/>
                  <a:pt x="5790" y="2271"/>
                </a:cubicBezTo>
                <a:cubicBezTo>
                  <a:pt x="5957" y="2252"/>
                  <a:pt x="6032" y="2029"/>
                  <a:pt x="5864" y="1936"/>
                </a:cubicBezTo>
                <a:cubicBezTo>
                  <a:pt x="5284" y="1780"/>
                  <a:pt x="4694" y="1711"/>
                  <a:pt x="4101" y="1711"/>
                </a:cubicBezTo>
                <a:cubicBezTo>
                  <a:pt x="3913" y="1711"/>
                  <a:pt x="3726" y="1718"/>
                  <a:pt x="3538" y="1731"/>
                </a:cubicBezTo>
                <a:cubicBezTo>
                  <a:pt x="3798" y="1601"/>
                  <a:pt x="4059" y="1471"/>
                  <a:pt x="4301" y="1303"/>
                </a:cubicBezTo>
                <a:cubicBezTo>
                  <a:pt x="4543" y="1191"/>
                  <a:pt x="4747" y="968"/>
                  <a:pt x="4859" y="726"/>
                </a:cubicBezTo>
                <a:cubicBezTo>
                  <a:pt x="4915" y="466"/>
                  <a:pt x="4785" y="224"/>
                  <a:pt x="4561" y="112"/>
                </a:cubicBezTo>
                <a:cubicBezTo>
                  <a:pt x="4395" y="24"/>
                  <a:pt x="4197" y="1"/>
                  <a:pt x="40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3"/>
          <p:cNvSpPr/>
          <p:nvPr/>
        </p:nvSpPr>
        <p:spPr>
          <a:xfrm>
            <a:off x="9986422" y="4865614"/>
            <a:ext cx="99132" cy="95372"/>
          </a:xfrm>
          <a:custGeom>
            <a:avLst/>
            <a:gdLst/>
            <a:ahLst/>
            <a:cxnLst/>
            <a:rect l="l" t="t" r="r" b="b"/>
            <a:pathLst>
              <a:path w="2030" h="1953" extrusionOk="0">
                <a:moveTo>
                  <a:pt x="1828" y="1"/>
                </a:moveTo>
                <a:cubicBezTo>
                  <a:pt x="1796" y="1"/>
                  <a:pt x="1763" y="9"/>
                  <a:pt x="1732" y="28"/>
                </a:cubicBezTo>
                <a:cubicBezTo>
                  <a:pt x="1080" y="474"/>
                  <a:pt x="522" y="1033"/>
                  <a:pt x="38" y="1684"/>
                </a:cubicBezTo>
                <a:cubicBezTo>
                  <a:pt x="1" y="1758"/>
                  <a:pt x="19" y="1870"/>
                  <a:pt x="112" y="1926"/>
                </a:cubicBezTo>
                <a:cubicBezTo>
                  <a:pt x="143" y="1945"/>
                  <a:pt x="177" y="1953"/>
                  <a:pt x="208" y="1953"/>
                </a:cubicBezTo>
                <a:cubicBezTo>
                  <a:pt x="272" y="1953"/>
                  <a:pt x="330" y="1920"/>
                  <a:pt x="354" y="1870"/>
                </a:cubicBezTo>
                <a:cubicBezTo>
                  <a:pt x="801" y="1275"/>
                  <a:pt x="1322" y="754"/>
                  <a:pt x="1918" y="344"/>
                </a:cubicBezTo>
                <a:cubicBezTo>
                  <a:pt x="2011" y="288"/>
                  <a:pt x="2029" y="177"/>
                  <a:pt x="1992" y="84"/>
                </a:cubicBezTo>
                <a:cubicBezTo>
                  <a:pt x="1955" y="34"/>
                  <a:pt x="1893" y="1"/>
                  <a:pt x="18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3"/>
          <p:cNvSpPr/>
          <p:nvPr/>
        </p:nvSpPr>
        <p:spPr>
          <a:xfrm>
            <a:off x="9957367" y="4859315"/>
            <a:ext cx="54352" cy="85507"/>
          </a:xfrm>
          <a:custGeom>
            <a:avLst/>
            <a:gdLst/>
            <a:ahLst/>
            <a:cxnLst/>
            <a:rect l="l" t="t" r="r" b="b"/>
            <a:pathLst>
              <a:path w="1113" h="1751" extrusionOk="0">
                <a:moveTo>
                  <a:pt x="868" y="0"/>
                </a:moveTo>
                <a:cubicBezTo>
                  <a:pt x="809" y="0"/>
                  <a:pt x="749" y="30"/>
                  <a:pt x="707" y="101"/>
                </a:cubicBezTo>
                <a:cubicBezTo>
                  <a:pt x="447" y="548"/>
                  <a:pt x="224" y="1031"/>
                  <a:pt x="37" y="1515"/>
                </a:cubicBezTo>
                <a:cubicBezTo>
                  <a:pt x="0" y="1608"/>
                  <a:pt x="56" y="1720"/>
                  <a:pt x="168" y="1739"/>
                </a:cubicBezTo>
                <a:cubicBezTo>
                  <a:pt x="188" y="1747"/>
                  <a:pt x="208" y="1750"/>
                  <a:pt x="229" y="1750"/>
                </a:cubicBezTo>
                <a:cubicBezTo>
                  <a:pt x="304" y="1750"/>
                  <a:pt x="376" y="1700"/>
                  <a:pt x="391" y="1627"/>
                </a:cubicBezTo>
                <a:cubicBezTo>
                  <a:pt x="577" y="1162"/>
                  <a:pt x="782" y="715"/>
                  <a:pt x="1024" y="287"/>
                </a:cubicBezTo>
                <a:cubicBezTo>
                  <a:pt x="1113" y="135"/>
                  <a:pt x="994" y="0"/>
                  <a:pt x="8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3"/>
          <p:cNvSpPr/>
          <p:nvPr/>
        </p:nvSpPr>
        <p:spPr>
          <a:xfrm>
            <a:off x="7827110" y="4065645"/>
            <a:ext cx="2190321" cy="2169860"/>
          </a:xfrm>
          <a:custGeom>
            <a:avLst/>
            <a:gdLst/>
            <a:ahLst/>
            <a:cxnLst/>
            <a:rect l="l" t="t" r="r" b="b"/>
            <a:pathLst>
              <a:path w="44853" h="44434" extrusionOk="0">
                <a:moveTo>
                  <a:pt x="7667" y="0"/>
                </a:moveTo>
                <a:cubicBezTo>
                  <a:pt x="5092" y="0"/>
                  <a:pt x="2588" y="1823"/>
                  <a:pt x="1378" y="4164"/>
                </a:cubicBezTo>
                <a:cubicBezTo>
                  <a:pt x="1192" y="4536"/>
                  <a:pt x="1024" y="4908"/>
                  <a:pt x="894" y="5299"/>
                </a:cubicBezTo>
                <a:cubicBezTo>
                  <a:pt x="745" y="5671"/>
                  <a:pt x="633" y="6044"/>
                  <a:pt x="540" y="6434"/>
                </a:cubicBezTo>
                <a:cubicBezTo>
                  <a:pt x="1" y="8630"/>
                  <a:pt x="75" y="10994"/>
                  <a:pt x="373" y="13246"/>
                </a:cubicBezTo>
                <a:cubicBezTo>
                  <a:pt x="764" y="16093"/>
                  <a:pt x="1415" y="18904"/>
                  <a:pt x="2346" y="21639"/>
                </a:cubicBezTo>
                <a:cubicBezTo>
                  <a:pt x="2401" y="21825"/>
                  <a:pt x="2476" y="22030"/>
                  <a:pt x="2532" y="22235"/>
                </a:cubicBezTo>
                <a:cubicBezTo>
                  <a:pt x="3369" y="24654"/>
                  <a:pt x="4337" y="27036"/>
                  <a:pt x="5416" y="29363"/>
                </a:cubicBezTo>
                <a:cubicBezTo>
                  <a:pt x="6328" y="31391"/>
                  <a:pt x="7333" y="33383"/>
                  <a:pt x="8338" y="35355"/>
                </a:cubicBezTo>
                <a:lnTo>
                  <a:pt x="8562" y="35821"/>
                </a:lnTo>
                <a:cubicBezTo>
                  <a:pt x="9008" y="36714"/>
                  <a:pt x="9473" y="37589"/>
                  <a:pt x="9939" y="38482"/>
                </a:cubicBezTo>
                <a:cubicBezTo>
                  <a:pt x="10739" y="40008"/>
                  <a:pt x="11595" y="41609"/>
                  <a:pt x="12842" y="42744"/>
                </a:cubicBezTo>
                <a:cubicBezTo>
                  <a:pt x="13270" y="43135"/>
                  <a:pt x="13735" y="43451"/>
                  <a:pt x="14238" y="43712"/>
                </a:cubicBezTo>
                <a:cubicBezTo>
                  <a:pt x="15424" y="44298"/>
                  <a:pt x="16747" y="44434"/>
                  <a:pt x="18072" y="44434"/>
                </a:cubicBezTo>
                <a:cubicBezTo>
                  <a:pt x="18514" y="44434"/>
                  <a:pt x="18956" y="44419"/>
                  <a:pt x="19393" y="44400"/>
                </a:cubicBezTo>
                <a:lnTo>
                  <a:pt x="19914" y="44382"/>
                </a:lnTo>
                <a:lnTo>
                  <a:pt x="20379" y="44363"/>
                </a:lnTo>
                <a:cubicBezTo>
                  <a:pt x="26707" y="44121"/>
                  <a:pt x="33016" y="43525"/>
                  <a:pt x="39269" y="42632"/>
                </a:cubicBezTo>
                <a:cubicBezTo>
                  <a:pt x="39530" y="42595"/>
                  <a:pt x="39790" y="42558"/>
                  <a:pt x="40051" y="42502"/>
                </a:cubicBezTo>
                <a:cubicBezTo>
                  <a:pt x="41465" y="42297"/>
                  <a:pt x="42880" y="42074"/>
                  <a:pt x="44294" y="41832"/>
                </a:cubicBezTo>
                <a:cubicBezTo>
                  <a:pt x="44369" y="41422"/>
                  <a:pt x="44443" y="41013"/>
                  <a:pt x="44499" y="40604"/>
                </a:cubicBezTo>
                <a:cubicBezTo>
                  <a:pt x="44834" y="38352"/>
                  <a:pt x="44853" y="36063"/>
                  <a:pt x="44573" y="33811"/>
                </a:cubicBezTo>
                <a:cubicBezTo>
                  <a:pt x="44555" y="33606"/>
                  <a:pt x="44518" y="33383"/>
                  <a:pt x="44499" y="33178"/>
                </a:cubicBezTo>
                <a:cubicBezTo>
                  <a:pt x="43438" y="33141"/>
                  <a:pt x="42396" y="33103"/>
                  <a:pt x="41335" y="33066"/>
                </a:cubicBezTo>
                <a:cubicBezTo>
                  <a:pt x="41205" y="33048"/>
                  <a:pt x="41093" y="33048"/>
                  <a:pt x="40981" y="33048"/>
                </a:cubicBezTo>
                <a:cubicBezTo>
                  <a:pt x="37687" y="32917"/>
                  <a:pt x="34412" y="32731"/>
                  <a:pt x="31118" y="32508"/>
                </a:cubicBezTo>
                <a:lnTo>
                  <a:pt x="30746" y="32489"/>
                </a:lnTo>
                <a:cubicBezTo>
                  <a:pt x="27154" y="32247"/>
                  <a:pt x="23562" y="31931"/>
                  <a:pt x="19970" y="31596"/>
                </a:cubicBezTo>
                <a:cubicBezTo>
                  <a:pt x="19933" y="31205"/>
                  <a:pt x="19877" y="30833"/>
                  <a:pt x="19840" y="30461"/>
                </a:cubicBezTo>
                <a:cubicBezTo>
                  <a:pt x="19821" y="30312"/>
                  <a:pt x="19802" y="30163"/>
                  <a:pt x="19784" y="30014"/>
                </a:cubicBezTo>
                <a:cubicBezTo>
                  <a:pt x="19225" y="25566"/>
                  <a:pt x="18555" y="21137"/>
                  <a:pt x="17588" y="16763"/>
                </a:cubicBezTo>
                <a:cubicBezTo>
                  <a:pt x="17569" y="16652"/>
                  <a:pt x="17551" y="16521"/>
                  <a:pt x="17513" y="16391"/>
                </a:cubicBezTo>
                <a:cubicBezTo>
                  <a:pt x="16843" y="13358"/>
                  <a:pt x="15987" y="10361"/>
                  <a:pt x="14964" y="7439"/>
                </a:cubicBezTo>
                <a:cubicBezTo>
                  <a:pt x="14740" y="6807"/>
                  <a:pt x="14498" y="6174"/>
                  <a:pt x="14219" y="5560"/>
                </a:cubicBezTo>
                <a:cubicBezTo>
                  <a:pt x="14163" y="5429"/>
                  <a:pt x="14108" y="5299"/>
                  <a:pt x="14052" y="5169"/>
                </a:cubicBezTo>
                <a:cubicBezTo>
                  <a:pt x="12954" y="2861"/>
                  <a:pt x="11372" y="777"/>
                  <a:pt x="8971" y="163"/>
                </a:cubicBezTo>
                <a:cubicBezTo>
                  <a:pt x="8538" y="52"/>
                  <a:pt x="8101" y="0"/>
                  <a:pt x="76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3"/>
          <p:cNvSpPr/>
          <p:nvPr/>
        </p:nvSpPr>
        <p:spPr>
          <a:xfrm>
            <a:off x="10000046" y="5373371"/>
            <a:ext cx="808924" cy="675072"/>
          </a:xfrm>
          <a:custGeom>
            <a:avLst/>
            <a:gdLst/>
            <a:ahLst/>
            <a:cxnLst/>
            <a:rect l="l" t="t" r="r" b="b"/>
            <a:pathLst>
              <a:path w="16565" h="13824" extrusionOk="0">
                <a:moveTo>
                  <a:pt x="7794" y="0"/>
                </a:moveTo>
                <a:cubicBezTo>
                  <a:pt x="7728" y="0"/>
                  <a:pt x="7660" y="11"/>
                  <a:pt x="7594" y="33"/>
                </a:cubicBezTo>
                <a:cubicBezTo>
                  <a:pt x="7334" y="126"/>
                  <a:pt x="7092" y="275"/>
                  <a:pt x="6906" y="480"/>
                </a:cubicBezTo>
                <a:cubicBezTo>
                  <a:pt x="4765" y="2397"/>
                  <a:pt x="2681" y="4388"/>
                  <a:pt x="671" y="6435"/>
                </a:cubicBezTo>
                <a:cubicBezTo>
                  <a:pt x="466" y="6640"/>
                  <a:pt x="280" y="6845"/>
                  <a:pt x="75" y="7049"/>
                </a:cubicBezTo>
                <a:cubicBezTo>
                  <a:pt x="355" y="9301"/>
                  <a:pt x="317" y="11572"/>
                  <a:pt x="1" y="13824"/>
                </a:cubicBezTo>
                <a:cubicBezTo>
                  <a:pt x="3816" y="13340"/>
                  <a:pt x="7557" y="12372"/>
                  <a:pt x="11130" y="10939"/>
                </a:cubicBezTo>
                <a:cubicBezTo>
                  <a:pt x="12638" y="10343"/>
                  <a:pt x="14145" y="9636"/>
                  <a:pt x="15225" y="8427"/>
                </a:cubicBezTo>
                <a:cubicBezTo>
                  <a:pt x="15429" y="8203"/>
                  <a:pt x="15615" y="7868"/>
                  <a:pt x="15429" y="7626"/>
                </a:cubicBezTo>
                <a:cubicBezTo>
                  <a:pt x="15318" y="7496"/>
                  <a:pt x="15150" y="7422"/>
                  <a:pt x="14983" y="7422"/>
                </a:cubicBezTo>
                <a:cubicBezTo>
                  <a:pt x="14841" y="7400"/>
                  <a:pt x="14699" y="7389"/>
                  <a:pt x="14556" y="7389"/>
                </a:cubicBezTo>
                <a:cubicBezTo>
                  <a:pt x="14209" y="7389"/>
                  <a:pt x="13860" y="7452"/>
                  <a:pt x="13531" y="7570"/>
                </a:cubicBezTo>
                <a:cubicBezTo>
                  <a:pt x="14629" y="6807"/>
                  <a:pt x="15578" y="5858"/>
                  <a:pt x="16360" y="4779"/>
                </a:cubicBezTo>
                <a:cubicBezTo>
                  <a:pt x="16509" y="4630"/>
                  <a:pt x="16565" y="4407"/>
                  <a:pt x="16509" y="4220"/>
                </a:cubicBezTo>
                <a:cubicBezTo>
                  <a:pt x="16425" y="4053"/>
                  <a:pt x="16226" y="4001"/>
                  <a:pt x="16038" y="4001"/>
                </a:cubicBezTo>
                <a:cubicBezTo>
                  <a:pt x="15975" y="4001"/>
                  <a:pt x="15913" y="4006"/>
                  <a:pt x="15857" y="4016"/>
                </a:cubicBezTo>
                <a:cubicBezTo>
                  <a:pt x="15132" y="4109"/>
                  <a:pt x="14424" y="4258"/>
                  <a:pt x="13736" y="4481"/>
                </a:cubicBezTo>
                <a:cubicBezTo>
                  <a:pt x="14220" y="4053"/>
                  <a:pt x="14666" y="3588"/>
                  <a:pt x="15076" y="3122"/>
                </a:cubicBezTo>
                <a:cubicBezTo>
                  <a:pt x="15225" y="2955"/>
                  <a:pt x="15373" y="2732"/>
                  <a:pt x="15299" y="2527"/>
                </a:cubicBezTo>
                <a:cubicBezTo>
                  <a:pt x="15225" y="2378"/>
                  <a:pt x="15076" y="2285"/>
                  <a:pt x="14927" y="2285"/>
                </a:cubicBezTo>
                <a:cubicBezTo>
                  <a:pt x="14778" y="2285"/>
                  <a:pt x="14610" y="2322"/>
                  <a:pt x="14480" y="2378"/>
                </a:cubicBezTo>
                <a:cubicBezTo>
                  <a:pt x="13568" y="2694"/>
                  <a:pt x="12675" y="3085"/>
                  <a:pt x="11837" y="3569"/>
                </a:cubicBezTo>
                <a:cubicBezTo>
                  <a:pt x="12377" y="2936"/>
                  <a:pt x="12842" y="2248"/>
                  <a:pt x="13252" y="1522"/>
                </a:cubicBezTo>
                <a:cubicBezTo>
                  <a:pt x="13363" y="1299"/>
                  <a:pt x="13457" y="1001"/>
                  <a:pt x="13270" y="871"/>
                </a:cubicBezTo>
                <a:cubicBezTo>
                  <a:pt x="13205" y="838"/>
                  <a:pt x="13133" y="823"/>
                  <a:pt x="13061" y="823"/>
                </a:cubicBezTo>
                <a:cubicBezTo>
                  <a:pt x="12969" y="823"/>
                  <a:pt x="12878" y="847"/>
                  <a:pt x="12805" y="889"/>
                </a:cubicBezTo>
                <a:cubicBezTo>
                  <a:pt x="10423" y="1838"/>
                  <a:pt x="8283" y="3271"/>
                  <a:pt x="6161" y="4723"/>
                </a:cubicBezTo>
                <a:cubicBezTo>
                  <a:pt x="6868" y="3513"/>
                  <a:pt x="7538" y="2304"/>
                  <a:pt x="8171" y="1057"/>
                </a:cubicBezTo>
                <a:cubicBezTo>
                  <a:pt x="8301" y="815"/>
                  <a:pt x="8432" y="536"/>
                  <a:pt x="8320" y="294"/>
                </a:cubicBezTo>
                <a:cubicBezTo>
                  <a:pt x="8206" y="109"/>
                  <a:pt x="8006" y="0"/>
                  <a:pt x="7794" y="0"/>
                </a:cubicBezTo>
                <a:close/>
              </a:path>
            </a:pathLst>
          </a:custGeom>
          <a:solidFill>
            <a:srgbClr val="8E3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3"/>
          <p:cNvSpPr/>
          <p:nvPr/>
        </p:nvSpPr>
        <p:spPr>
          <a:xfrm>
            <a:off x="8595924" y="5623052"/>
            <a:ext cx="200021" cy="190401"/>
          </a:xfrm>
          <a:custGeom>
            <a:avLst/>
            <a:gdLst/>
            <a:ahLst/>
            <a:cxnLst/>
            <a:rect l="l" t="t" r="r" b="b"/>
            <a:pathLst>
              <a:path w="4096" h="3899" extrusionOk="0">
                <a:moveTo>
                  <a:pt x="3803" y="1"/>
                </a:moveTo>
                <a:cubicBezTo>
                  <a:pt x="3764" y="1"/>
                  <a:pt x="3723" y="12"/>
                  <a:pt x="3686" y="38"/>
                </a:cubicBezTo>
                <a:cubicBezTo>
                  <a:pt x="2365" y="1080"/>
                  <a:pt x="1174" y="2271"/>
                  <a:pt x="113" y="3574"/>
                </a:cubicBezTo>
                <a:cubicBezTo>
                  <a:pt x="0" y="3715"/>
                  <a:pt x="122" y="3899"/>
                  <a:pt x="253" y="3899"/>
                </a:cubicBezTo>
                <a:cubicBezTo>
                  <a:pt x="295" y="3899"/>
                  <a:pt x="337" y="3880"/>
                  <a:pt x="373" y="3835"/>
                </a:cubicBezTo>
                <a:cubicBezTo>
                  <a:pt x="1434" y="2532"/>
                  <a:pt x="2625" y="1341"/>
                  <a:pt x="3947" y="299"/>
                </a:cubicBezTo>
                <a:cubicBezTo>
                  <a:pt x="4096" y="179"/>
                  <a:pt x="3959" y="1"/>
                  <a:pt x="38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3"/>
          <p:cNvSpPr/>
          <p:nvPr/>
        </p:nvSpPr>
        <p:spPr>
          <a:xfrm>
            <a:off x="8664583" y="5648101"/>
            <a:ext cx="154117" cy="203000"/>
          </a:xfrm>
          <a:custGeom>
            <a:avLst/>
            <a:gdLst/>
            <a:ahLst/>
            <a:cxnLst/>
            <a:rect l="l" t="t" r="r" b="b"/>
            <a:pathLst>
              <a:path w="3156" h="4157" extrusionOk="0">
                <a:moveTo>
                  <a:pt x="2904" y="0"/>
                </a:moveTo>
                <a:cubicBezTo>
                  <a:pt x="2862" y="0"/>
                  <a:pt x="2819" y="19"/>
                  <a:pt x="2783" y="65"/>
                </a:cubicBezTo>
                <a:cubicBezTo>
                  <a:pt x="1778" y="1256"/>
                  <a:pt x="866" y="2540"/>
                  <a:pt x="66" y="3899"/>
                </a:cubicBezTo>
                <a:cubicBezTo>
                  <a:pt x="1" y="4041"/>
                  <a:pt x="117" y="4157"/>
                  <a:pt x="237" y="4157"/>
                </a:cubicBezTo>
                <a:cubicBezTo>
                  <a:pt x="290" y="4157"/>
                  <a:pt x="343" y="4135"/>
                  <a:pt x="382" y="4085"/>
                </a:cubicBezTo>
                <a:cubicBezTo>
                  <a:pt x="1164" y="2763"/>
                  <a:pt x="2057" y="1498"/>
                  <a:pt x="3043" y="307"/>
                </a:cubicBezTo>
                <a:cubicBezTo>
                  <a:pt x="3156" y="180"/>
                  <a:pt x="3034" y="0"/>
                  <a:pt x="290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3"/>
          <p:cNvSpPr/>
          <p:nvPr/>
        </p:nvSpPr>
        <p:spPr>
          <a:xfrm>
            <a:off x="8234273" y="5378987"/>
            <a:ext cx="561681" cy="440575"/>
          </a:xfrm>
          <a:custGeom>
            <a:avLst/>
            <a:gdLst/>
            <a:ahLst/>
            <a:cxnLst/>
            <a:rect l="l" t="t" r="r" b="b"/>
            <a:pathLst>
              <a:path w="11502" h="9022" extrusionOk="0">
                <a:moveTo>
                  <a:pt x="4241" y="370"/>
                </a:moveTo>
                <a:cubicBezTo>
                  <a:pt x="4473" y="370"/>
                  <a:pt x="4674" y="652"/>
                  <a:pt x="4765" y="849"/>
                </a:cubicBezTo>
                <a:cubicBezTo>
                  <a:pt x="5044" y="1444"/>
                  <a:pt x="5230" y="2077"/>
                  <a:pt x="5267" y="2728"/>
                </a:cubicBezTo>
                <a:cubicBezTo>
                  <a:pt x="5304" y="3007"/>
                  <a:pt x="5304" y="3287"/>
                  <a:pt x="5304" y="3584"/>
                </a:cubicBezTo>
                <a:cubicBezTo>
                  <a:pt x="4578" y="3007"/>
                  <a:pt x="4113" y="2170"/>
                  <a:pt x="3964" y="1277"/>
                </a:cubicBezTo>
                <a:cubicBezTo>
                  <a:pt x="3927" y="1053"/>
                  <a:pt x="3834" y="551"/>
                  <a:pt x="4076" y="421"/>
                </a:cubicBezTo>
                <a:cubicBezTo>
                  <a:pt x="4132" y="385"/>
                  <a:pt x="4188" y="370"/>
                  <a:pt x="4241" y="370"/>
                </a:cubicBezTo>
                <a:close/>
                <a:moveTo>
                  <a:pt x="4249" y="1"/>
                </a:moveTo>
                <a:cubicBezTo>
                  <a:pt x="4182" y="1"/>
                  <a:pt x="4112" y="10"/>
                  <a:pt x="4039" y="30"/>
                </a:cubicBezTo>
                <a:cubicBezTo>
                  <a:pt x="3387" y="197"/>
                  <a:pt x="3536" y="1091"/>
                  <a:pt x="3648" y="1574"/>
                </a:cubicBezTo>
                <a:cubicBezTo>
                  <a:pt x="3778" y="2170"/>
                  <a:pt x="4057" y="2728"/>
                  <a:pt x="4430" y="3212"/>
                </a:cubicBezTo>
                <a:cubicBezTo>
                  <a:pt x="4671" y="3510"/>
                  <a:pt x="4951" y="3770"/>
                  <a:pt x="5248" y="4012"/>
                </a:cubicBezTo>
                <a:cubicBezTo>
                  <a:pt x="5174" y="4906"/>
                  <a:pt x="4895" y="5762"/>
                  <a:pt x="4430" y="6525"/>
                </a:cubicBezTo>
                <a:cubicBezTo>
                  <a:pt x="3834" y="7567"/>
                  <a:pt x="2848" y="8460"/>
                  <a:pt x="1619" y="8628"/>
                </a:cubicBezTo>
                <a:cubicBezTo>
                  <a:pt x="1468" y="8649"/>
                  <a:pt x="1315" y="8659"/>
                  <a:pt x="1163" y="8659"/>
                </a:cubicBezTo>
                <a:cubicBezTo>
                  <a:pt x="770" y="8659"/>
                  <a:pt x="375" y="8589"/>
                  <a:pt x="0" y="8442"/>
                </a:cubicBezTo>
                <a:lnTo>
                  <a:pt x="0" y="8442"/>
                </a:lnTo>
                <a:lnTo>
                  <a:pt x="224" y="8888"/>
                </a:lnTo>
                <a:cubicBezTo>
                  <a:pt x="484" y="8963"/>
                  <a:pt x="763" y="9000"/>
                  <a:pt x="1024" y="9019"/>
                </a:cubicBezTo>
                <a:cubicBezTo>
                  <a:pt x="1071" y="9021"/>
                  <a:pt x="1117" y="9022"/>
                  <a:pt x="1164" y="9022"/>
                </a:cubicBezTo>
                <a:cubicBezTo>
                  <a:pt x="2465" y="9022"/>
                  <a:pt x="3620" y="8275"/>
                  <a:pt x="4392" y="7251"/>
                </a:cubicBezTo>
                <a:cubicBezTo>
                  <a:pt x="5062" y="6376"/>
                  <a:pt x="5472" y="5334"/>
                  <a:pt x="5621" y="4254"/>
                </a:cubicBezTo>
                <a:cubicBezTo>
                  <a:pt x="6216" y="4627"/>
                  <a:pt x="6905" y="4869"/>
                  <a:pt x="7612" y="4943"/>
                </a:cubicBezTo>
                <a:cubicBezTo>
                  <a:pt x="7732" y="4952"/>
                  <a:pt x="7852" y="4956"/>
                  <a:pt x="7972" y="4956"/>
                </a:cubicBezTo>
                <a:cubicBezTo>
                  <a:pt x="9131" y="4956"/>
                  <a:pt x="10256" y="4552"/>
                  <a:pt x="11167" y="3826"/>
                </a:cubicBezTo>
                <a:cubicBezTo>
                  <a:pt x="11278" y="3733"/>
                  <a:pt x="11409" y="3640"/>
                  <a:pt x="11502" y="3547"/>
                </a:cubicBezTo>
                <a:cubicBezTo>
                  <a:pt x="11483" y="3417"/>
                  <a:pt x="11464" y="3268"/>
                  <a:pt x="11427" y="3119"/>
                </a:cubicBezTo>
                <a:cubicBezTo>
                  <a:pt x="10757" y="3770"/>
                  <a:pt x="9938" y="4254"/>
                  <a:pt x="9026" y="4478"/>
                </a:cubicBezTo>
                <a:cubicBezTo>
                  <a:pt x="8697" y="4560"/>
                  <a:pt x="8362" y="4600"/>
                  <a:pt x="8030" y="4600"/>
                </a:cubicBezTo>
                <a:cubicBezTo>
                  <a:pt x="7235" y="4600"/>
                  <a:pt x="6452" y="4371"/>
                  <a:pt x="5770" y="3938"/>
                </a:cubicBezTo>
                <a:lnTo>
                  <a:pt x="5639" y="3845"/>
                </a:lnTo>
                <a:cubicBezTo>
                  <a:pt x="5658" y="3640"/>
                  <a:pt x="5658" y="3454"/>
                  <a:pt x="5658" y="3249"/>
                </a:cubicBezTo>
                <a:cubicBezTo>
                  <a:pt x="5658" y="2524"/>
                  <a:pt x="5528" y="1798"/>
                  <a:pt x="5267" y="1109"/>
                </a:cubicBezTo>
                <a:cubicBezTo>
                  <a:pt x="5101" y="644"/>
                  <a:pt x="4801" y="1"/>
                  <a:pt x="424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3"/>
          <p:cNvSpPr/>
          <p:nvPr/>
        </p:nvSpPr>
        <p:spPr>
          <a:xfrm>
            <a:off x="8696861" y="5652155"/>
            <a:ext cx="656223" cy="580775"/>
          </a:xfrm>
          <a:custGeom>
            <a:avLst/>
            <a:gdLst/>
            <a:ahLst/>
            <a:cxnLst/>
            <a:rect l="l" t="t" r="r" b="b"/>
            <a:pathLst>
              <a:path w="13438" h="11893" extrusionOk="0">
                <a:moveTo>
                  <a:pt x="6815" y="3462"/>
                </a:moveTo>
                <a:cubicBezTo>
                  <a:pt x="6888" y="3462"/>
                  <a:pt x="6957" y="3469"/>
                  <a:pt x="7016" y="3481"/>
                </a:cubicBezTo>
                <a:cubicBezTo>
                  <a:pt x="7407" y="3555"/>
                  <a:pt x="7761" y="3778"/>
                  <a:pt x="8021" y="4076"/>
                </a:cubicBezTo>
                <a:cubicBezTo>
                  <a:pt x="8263" y="4337"/>
                  <a:pt x="8431" y="4653"/>
                  <a:pt x="8542" y="4988"/>
                </a:cubicBezTo>
                <a:cubicBezTo>
                  <a:pt x="8431" y="4988"/>
                  <a:pt x="8319" y="4988"/>
                  <a:pt x="8189" y="4969"/>
                </a:cubicBezTo>
                <a:cubicBezTo>
                  <a:pt x="7798" y="4932"/>
                  <a:pt x="7426" y="4858"/>
                  <a:pt x="7054" y="4709"/>
                </a:cubicBezTo>
                <a:cubicBezTo>
                  <a:pt x="6719" y="4579"/>
                  <a:pt x="6104" y="4281"/>
                  <a:pt x="6179" y="3834"/>
                </a:cubicBezTo>
                <a:cubicBezTo>
                  <a:pt x="6223" y="3556"/>
                  <a:pt x="6544" y="3462"/>
                  <a:pt x="6815" y="3462"/>
                </a:cubicBezTo>
                <a:close/>
                <a:moveTo>
                  <a:pt x="919" y="5962"/>
                </a:moveTo>
                <a:cubicBezTo>
                  <a:pt x="1132" y="5962"/>
                  <a:pt x="1371" y="6063"/>
                  <a:pt x="1545" y="6179"/>
                </a:cubicBezTo>
                <a:cubicBezTo>
                  <a:pt x="1880" y="6440"/>
                  <a:pt x="2159" y="6775"/>
                  <a:pt x="2364" y="7147"/>
                </a:cubicBezTo>
                <a:cubicBezTo>
                  <a:pt x="2661" y="7668"/>
                  <a:pt x="2848" y="8226"/>
                  <a:pt x="2922" y="8822"/>
                </a:cubicBezTo>
                <a:cubicBezTo>
                  <a:pt x="2513" y="8692"/>
                  <a:pt x="2122" y="8505"/>
                  <a:pt x="1768" y="8282"/>
                </a:cubicBezTo>
                <a:lnTo>
                  <a:pt x="1749" y="8282"/>
                </a:lnTo>
                <a:cubicBezTo>
                  <a:pt x="1396" y="8040"/>
                  <a:pt x="1061" y="7742"/>
                  <a:pt x="800" y="7389"/>
                </a:cubicBezTo>
                <a:cubicBezTo>
                  <a:pt x="596" y="7091"/>
                  <a:pt x="354" y="6682"/>
                  <a:pt x="465" y="6291"/>
                </a:cubicBezTo>
                <a:cubicBezTo>
                  <a:pt x="546" y="6049"/>
                  <a:pt x="721" y="5962"/>
                  <a:pt x="919" y="5962"/>
                </a:cubicBezTo>
                <a:close/>
                <a:moveTo>
                  <a:pt x="12935" y="0"/>
                </a:moveTo>
                <a:lnTo>
                  <a:pt x="12935" y="0"/>
                </a:lnTo>
                <a:cubicBezTo>
                  <a:pt x="12972" y="261"/>
                  <a:pt x="12990" y="521"/>
                  <a:pt x="12990" y="801"/>
                </a:cubicBezTo>
                <a:cubicBezTo>
                  <a:pt x="12972" y="2438"/>
                  <a:pt x="12004" y="3909"/>
                  <a:pt x="10515" y="4579"/>
                </a:cubicBezTo>
                <a:cubicBezTo>
                  <a:pt x="10013" y="4802"/>
                  <a:pt x="9492" y="4932"/>
                  <a:pt x="8933" y="4969"/>
                </a:cubicBezTo>
                <a:cubicBezTo>
                  <a:pt x="8710" y="4151"/>
                  <a:pt x="8059" y="3332"/>
                  <a:pt x="7184" y="3127"/>
                </a:cubicBezTo>
                <a:cubicBezTo>
                  <a:pt x="7079" y="3101"/>
                  <a:pt x="6971" y="3088"/>
                  <a:pt x="6863" y="3088"/>
                </a:cubicBezTo>
                <a:cubicBezTo>
                  <a:pt x="6588" y="3088"/>
                  <a:pt x="6313" y="3171"/>
                  <a:pt x="6086" y="3332"/>
                </a:cubicBezTo>
                <a:cubicBezTo>
                  <a:pt x="5788" y="3611"/>
                  <a:pt x="5732" y="4076"/>
                  <a:pt x="5993" y="4411"/>
                </a:cubicBezTo>
                <a:cubicBezTo>
                  <a:pt x="6309" y="4765"/>
                  <a:pt x="6719" y="5025"/>
                  <a:pt x="7165" y="5137"/>
                </a:cubicBezTo>
                <a:cubicBezTo>
                  <a:pt x="7593" y="5267"/>
                  <a:pt x="8040" y="5360"/>
                  <a:pt x="8505" y="5360"/>
                </a:cubicBezTo>
                <a:lnTo>
                  <a:pt x="8635" y="5360"/>
                </a:lnTo>
                <a:cubicBezTo>
                  <a:pt x="8691" y="5714"/>
                  <a:pt x="8673" y="6086"/>
                  <a:pt x="8580" y="6440"/>
                </a:cubicBezTo>
                <a:cubicBezTo>
                  <a:pt x="8108" y="8258"/>
                  <a:pt x="6240" y="9074"/>
                  <a:pt x="4504" y="9074"/>
                </a:cubicBezTo>
                <a:cubicBezTo>
                  <a:pt x="4392" y="9074"/>
                  <a:pt x="4280" y="9071"/>
                  <a:pt x="4169" y="9064"/>
                </a:cubicBezTo>
                <a:cubicBezTo>
                  <a:pt x="3871" y="9045"/>
                  <a:pt x="3592" y="9008"/>
                  <a:pt x="3294" y="8933"/>
                </a:cubicBezTo>
                <a:cubicBezTo>
                  <a:pt x="3257" y="8505"/>
                  <a:pt x="3164" y="8077"/>
                  <a:pt x="3015" y="7668"/>
                </a:cubicBezTo>
                <a:cubicBezTo>
                  <a:pt x="2699" y="6849"/>
                  <a:pt x="2084" y="5788"/>
                  <a:pt x="1154" y="5621"/>
                </a:cubicBezTo>
                <a:cubicBezTo>
                  <a:pt x="1089" y="5607"/>
                  <a:pt x="1024" y="5600"/>
                  <a:pt x="960" y="5600"/>
                </a:cubicBezTo>
                <a:cubicBezTo>
                  <a:pt x="602" y="5600"/>
                  <a:pt x="275" y="5813"/>
                  <a:pt x="149" y="6160"/>
                </a:cubicBezTo>
                <a:cubicBezTo>
                  <a:pt x="0" y="6570"/>
                  <a:pt x="168" y="7054"/>
                  <a:pt x="391" y="7426"/>
                </a:cubicBezTo>
                <a:cubicBezTo>
                  <a:pt x="912" y="8208"/>
                  <a:pt x="1694" y="8803"/>
                  <a:pt x="2587" y="9101"/>
                </a:cubicBezTo>
                <a:cubicBezTo>
                  <a:pt x="2699" y="9138"/>
                  <a:pt x="2810" y="9194"/>
                  <a:pt x="2941" y="9213"/>
                </a:cubicBezTo>
                <a:lnTo>
                  <a:pt x="2941" y="9659"/>
                </a:lnTo>
                <a:cubicBezTo>
                  <a:pt x="2885" y="10478"/>
                  <a:pt x="2587" y="11260"/>
                  <a:pt x="2084" y="11893"/>
                </a:cubicBezTo>
                <a:lnTo>
                  <a:pt x="2550" y="11874"/>
                </a:lnTo>
                <a:cubicBezTo>
                  <a:pt x="2829" y="11483"/>
                  <a:pt x="3034" y="11036"/>
                  <a:pt x="3164" y="10571"/>
                </a:cubicBezTo>
                <a:cubicBezTo>
                  <a:pt x="3276" y="10162"/>
                  <a:pt x="3313" y="9734"/>
                  <a:pt x="3313" y="9306"/>
                </a:cubicBezTo>
                <a:cubicBezTo>
                  <a:pt x="3724" y="9396"/>
                  <a:pt x="4151" y="9442"/>
                  <a:pt x="4579" y="9442"/>
                </a:cubicBezTo>
                <a:cubicBezTo>
                  <a:pt x="6009" y="9442"/>
                  <a:pt x="7445" y="8921"/>
                  <a:pt x="8319" y="7761"/>
                </a:cubicBezTo>
                <a:cubicBezTo>
                  <a:pt x="8859" y="7091"/>
                  <a:pt x="9119" y="6216"/>
                  <a:pt x="9008" y="5342"/>
                </a:cubicBezTo>
                <a:cubicBezTo>
                  <a:pt x="10627" y="5211"/>
                  <a:pt x="12209" y="4244"/>
                  <a:pt x="12916" y="2736"/>
                </a:cubicBezTo>
                <a:cubicBezTo>
                  <a:pt x="13288" y="1880"/>
                  <a:pt x="13437" y="949"/>
                  <a:pt x="13307" y="19"/>
                </a:cubicBezTo>
                <a:lnTo>
                  <a:pt x="1293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3"/>
          <p:cNvSpPr/>
          <p:nvPr/>
        </p:nvSpPr>
        <p:spPr>
          <a:xfrm>
            <a:off x="9486575" y="5679403"/>
            <a:ext cx="373575" cy="467188"/>
          </a:xfrm>
          <a:custGeom>
            <a:avLst/>
            <a:gdLst/>
            <a:ahLst/>
            <a:cxnLst/>
            <a:rect l="l" t="t" r="r" b="b"/>
            <a:pathLst>
              <a:path w="7650" h="9567" extrusionOk="0">
                <a:moveTo>
                  <a:pt x="3213" y="3573"/>
                </a:moveTo>
                <a:cubicBezTo>
                  <a:pt x="3565" y="3573"/>
                  <a:pt x="3917" y="3596"/>
                  <a:pt x="4263" y="3648"/>
                </a:cubicBezTo>
                <a:cubicBezTo>
                  <a:pt x="4374" y="3667"/>
                  <a:pt x="4505" y="3704"/>
                  <a:pt x="4616" y="3723"/>
                </a:cubicBezTo>
                <a:cubicBezTo>
                  <a:pt x="3909" y="4188"/>
                  <a:pt x="3090" y="4504"/>
                  <a:pt x="2253" y="4635"/>
                </a:cubicBezTo>
                <a:cubicBezTo>
                  <a:pt x="2020" y="4691"/>
                  <a:pt x="1787" y="4718"/>
                  <a:pt x="1555" y="4718"/>
                </a:cubicBezTo>
                <a:cubicBezTo>
                  <a:pt x="1322" y="4718"/>
                  <a:pt x="1090" y="4691"/>
                  <a:pt x="857" y="4635"/>
                </a:cubicBezTo>
                <a:cubicBezTo>
                  <a:pt x="689" y="4579"/>
                  <a:pt x="485" y="4486"/>
                  <a:pt x="485" y="4263"/>
                </a:cubicBezTo>
                <a:cubicBezTo>
                  <a:pt x="485" y="4058"/>
                  <a:pt x="689" y="3946"/>
                  <a:pt x="857" y="3872"/>
                </a:cubicBezTo>
                <a:cubicBezTo>
                  <a:pt x="1322" y="3667"/>
                  <a:pt x="1899" y="3648"/>
                  <a:pt x="2402" y="3611"/>
                </a:cubicBezTo>
                <a:cubicBezTo>
                  <a:pt x="2670" y="3587"/>
                  <a:pt x="2941" y="3573"/>
                  <a:pt x="3213" y="3573"/>
                </a:cubicBezTo>
                <a:close/>
                <a:moveTo>
                  <a:pt x="6980" y="1"/>
                </a:moveTo>
                <a:lnTo>
                  <a:pt x="6980" y="1"/>
                </a:lnTo>
                <a:cubicBezTo>
                  <a:pt x="7017" y="429"/>
                  <a:pt x="6924" y="875"/>
                  <a:pt x="6757" y="1266"/>
                </a:cubicBezTo>
                <a:cubicBezTo>
                  <a:pt x="6384" y="2160"/>
                  <a:pt x="5770" y="2923"/>
                  <a:pt x="5007" y="3462"/>
                </a:cubicBezTo>
                <a:cubicBezTo>
                  <a:pt x="4895" y="3444"/>
                  <a:pt x="4784" y="3406"/>
                  <a:pt x="4672" y="3369"/>
                </a:cubicBezTo>
                <a:cubicBezTo>
                  <a:pt x="4184" y="3264"/>
                  <a:pt x="3687" y="3214"/>
                  <a:pt x="3187" y="3214"/>
                </a:cubicBezTo>
                <a:cubicBezTo>
                  <a:pt x="2981" y="3214"/>
                  <a:pt x="2775" y="3223"/>
                  <a:pt x="2569" y="3239"/>
                </a:cubicBezTo>
                <a:cubicBezTo>
                  <a:pt x="2253" y="3258"/>
                  <a:pt x="1955" y="3295"/>
                  <a:pt x="1639" y="3332"/>
                </a:cubicBezTo>
                <a:cubicBezTo>
                  <a:pt x="1341" y="3369"/>
                  <a:pt x="1062" y="3425"/>
                  <a:pt x="764" y="3518"/>
                </a:cubicBezTo>
                <a:cubicBezTo>
                  <a:pt x="392" y="3667"/>
                  <a:pt x="1" y="3983"/>
                  <a:pt x="113" y="4430"/>
                </a:cubicBezTo>
                <a:cubicBezTo>
                  <a:pt x="224" y="4895"/>
                  <a:pt x="727" y="5044"/>
                  <a:pt x="1136" y="5063"/>
                </a:cubicBezTo>
                <a:cubicBezTo>
                  <a:pt x="1234" y="5068"/>
                  <a:pt x="1331" y="5070"/>
                  <a:pt x="1429" y="5070"/>
                </a:cubicBezTo>
                <a:cubicBezTo>
                  <a:pt x="2428" y="5070"/>
                  <a:pt x="3418" y="4812"/>
                  <a:pt x="4300" y="4337"/>
                </a:cubicBezTo>
                <a:cubicBezTo>
                  <a:pt x="4560" y="4207"/>
                  <a:pt x="4802" y="4039"/>
                  <a:pt x="5044" y="3872"/>
                </a:cubicBezTo>
                <a:cubicBezTo>
                  <a:pt x="5714" y="4095"/>
                  <a:pt x="6291" y="4504"/>
                  <a:pt x="6701" y="5063"/>
                </a:cubicBezTo>
                <a:cubicBezTo>
                  <a:pt x="7222" y="5844"/>
                  <a:pt x="7296" y="6812"/>
                  <a:pt x="6924" y="7668"/>
                </a:cubicBezTo>
                <a:cubicBezTo>
                  <a:pt x="6608" y="8469"/>
                  <a:pt x="6031" y="9120"/>
                  <a:pt x="5286" y="9567"/>
                </a:cubicBezTo>
                <a:cubicBezTo>
                  <a:pt x="5547" y="9529"/>
                  <a:pt x="5807" y="9492"/>
                  <a:pt x="6068" y="9455"/>
                </a:cubicBezTo>
                <a:cubicBezTo>
                  <a:pt x="6515" y="9083"/>
                  <a:pt x="6868" y="8617"/>
                  <a:pt x="7129" y="8115"/>
                </a:cubicBezTo>
                <a:cubicBezTo>
                  <a:pt x="7631" y="7203"/>
                  <a:pt x="7650" y="6105"/>
                  <a:pt x="7203" y="5174"/>
                </a:cubicBezTo>
                <a:cubicBezTo>
                  <a:pt x="6794" y="4467"/>
                  <a:pt x="6161" y="3909"/>
                  <a:pt x="5398" y="3611"/>
                </a:cubicBezTo>
                <a:cubicBezTo>
                  <a:pt x="5919" y="3202"/>
                  <a:pt x="6366" y="2699"/>
                  <a:pt x="6719" y="2141"/>
                </a:cubicBezTo>
                <a:cubicBezTo>
                  <a:pt x="7147" y="1508"/>
                  <a:pt x="7371" y="764"/>
                  <a:pt x="7352" y="19"/>
                </a:cubicBezTo>
                <a:cubicBezTo>
                  <a:pt x="7222" y="19"/>
                  <a:pt x="7110" y="19"/>
                  <a:pt x="698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3"/>
          <p:cNvSpPr/>
          <p:nvPr/>
        </p:nvSpPr>
        <p:spPr>
          <a:xfrm>
            <a:off x="7853479" y="4226450"/>
            <a:ext cx="667112" cy="252077"/>
          </a:xfrm>
          <a:custGeom>
            <a:avLst/>
            <a:gdLst/>
            <a:ahLst/>
            <a:cxnLst/>
            <a:rect l="l" t="t" r="r" b="b"/>
            <a:pathLst>
              <a:path w="13661" h="5162" extrusionOk="0">
                <a:moveTo>
                  <a:pt x="6441" y="365"/>
                </a:moveTo>
                <a:cubicBezTo>
                  <a:pt x="6582" y="365"/>
                  <a:pt x="6641" y="590"/>
                  <a:pt x="6626" y="741"/>
                </a:cubicBezTo>
                <a:cubicBezTo>
                  <a:pt x="6588" y="983"/>
                  <a:pt x="6514" y="1224"/>
                  <a:pt x="6402" y="1448"/>
                </a:cubicBezTo>
                <a:cubicBezTo>
                  <a:pt x="6328" y="1634"/>
                  <a:pt x="6235" y="1820"/>
                  <a:pt x="6142" y="1987"/>
                </a:cubicBezTo>
                <a:cubicBezTo>
                  <a:pt x="6123" y="1950"/>
                  <a:pt x="6105" y="1894"/>
                  <a:pt x="6086" y="1839"/>
                </a:cubicBezTo>
                <a:cubicBezTo>
                  <a:pt x="5974" y="1429"/>
                  <a:pt x="5881" y="685"/>
                  <a:pt x="6328" y="406"/>
                </a:cubicBezTo>
                <a:cubicBezTo>
                  <a:pt x="6370" y="377"/>
                  <a:pt x="6408" y="365"/>
                  <a:pt x="6441" y="365"/>
                </a:cubicBezTo>
                <a:close/>
                <a:moveTo>
                  <a:pt x="6459" y="0"/>
                </a:moveTo>
                <a:cubicBezTo>
                  <a:pt x="6151" y="0"/>
                  <a:pt x="5857" y="319"/>
                  <a:pt x="5751" y="610"/>
                </a:cubicBezTo>
                <a:cubicBezTo>
                  <a:pt x="5583" y="1150"/>
                  <a:pt x="5621" y="1727"/>
                  <a:pt x="5844" y="2229"/>
                </a:cubicBezTo>
                <a:cubicBezTo>
                  <a:pt x="5863" y="2285"/>
                  <a:pt x="5881" y="2360"/>
                  <a:pt x="5918" y="2416"/>
                </a:cubicBezTo>
                <a:cubicBezTo>
                  <a:pt x="5807" y="2564"/>
                  <a:pt x="5695" y="2732"/>
                  <a:pt x="5583" y="2881"/>
                </a:cubicBezTo>
                <a:cubicBezTo>
                  <a:pt x="4988" y="3737"/>
                  <a:pt x="4150" y="4370"/>
                  <a:pt x="3164" y="4686"/>
                </a:cubicBezTo>
                <a:cubicBezTo>
                  <a:pt x="2888" y="4771"/>
                  <a:pt x="2597" y="4818"/>
                  <a:pt x="2313" y="4818"/>
                </a:cubicBezTo>
                <a:cubicBezTo>
                  <a:pt x="1658" y="4818"/>
                  <a:pt x="1033" y="4570"/>
                  <a:pt x="670" y="3960"/>
                </a:cubicBezTo>
                <a:cubicBezTo>
                  <a:pt x="335" y="3365"/>
                  <a:pt x="224" y="2695"/>
                  <a:pt x="354" y="2025"/>
                </a:cubicBezTo>
                <a:lnTo>
                  <a:pt x="354" y="2025"/>
                </a:lnTo>
                <a:cubicBezTo>
                  <a:pt x="205" y="2397"/>
                  <a:pt x="93" y="2769"/>
                  <a:pt x="0" y="3160"/>
                </a:cubicBezTo>
                <a:cubicBezTo>
                  <a:pt x="37" y="3439"/>
                  <a:pt x="131" y="3718"/>
                  <a:pt x="242" y="3960"/>
                </a:cubicBezTo>
                <a:cubicBezTo>
                  <a:pt x="661" y="4784"/>
                  <a:pt x="1478" y="5161"/>
                  <a:pt x="2334" y="5161"/>
                </a:cubicBezTo>
                <a:cubicBezTo>
                  <a:pt x="2542" y="5161"/>
                  <a:pt x="2752" y="5139"/>
                  <a:pt x="2959" y="5095"/>
                </a:cubicBezTo>
                <a:cubicBezTo>
                  <a:pt x="4132" y="4872"/>
                  <a:pt x="5081" y="4090"/>
                  <a:pt x="5788" y="3179"/>
                </a:cubicBezTo>
                <a:cubicBezTo>
                  <a:pt x="5900" y="3048"/>
                  <a:pt x="6012" y="2899"/>
                  <a:pt x="6105" y="2751"/>
                </a:cubicBezTo>
                <a:cubicBezTo>
                  <a:pt x="6644" y="3588"/>
                  <a:pt x="7519" y="4146"/>
                  <a:pt x="8487" y="4295"/>
                </a:cubicBezTo>
                <a:cubicBezTo>
                  <a:pt x="8759" y="4336"/>
                  <a:pt x="9032" y="4357"/>
                  <a:pt x="9304" y="4357"/>
                </a:cubicBezTo>
                <a:cubicBezTo>
                  <a:pt x="10260" y="4357"/>
                  <a:pt x="11201" y="4107"/>
                  <a:pt x="12041" y="3644"/>
                </a:cubicBezTo>
                <a:cubicBezTo>
                  <a:pt x="12674" y="3309"/>
                  <a:pt x="13214" y="2825"/>
                  <a:pt x="13661" y="2267"/>
                </a:cubicBezTo>
                <a:cubicBezTo>
                  <a:pt x="13623" y="2136"/>
                  <a:pt x="13568" y="2006"/>
                  <a:pt x="13512" y="1894"/>
                </a:cubicBezTo>
                <a:cubicBezTo>
                  <a:pt x="13288" y="2211"/>
                  <a:pt x="13009" y="2509"/>
                  <a:pt x="12711" y="2769"/>
                </a:cubicBezTo>
                <a:cubicBezTo>
                  <a:pt x="11822" y="3509"/>
                  <a:pt x="10524" y="4014"/>
                  <a:pt x="9285" y="4014"/>
                </a:cubicBezTo>
                <a:cubicBezTo>
                  <a:pt x="8373" y="4014"/>
                  <a:pt x="7493" y="3740"/>
                  <a:pt x="6830" y="3086"/>
                </a:cubicBezTo>
                <a:cubicBezTo>
                  <a:pt x="6626" y="2881"/>
                  <a:pt x="6458" y="2657"/>
                  <a:pt x="6328" y="2416"/>
                </a:cubicBezTo>
                <a:cubicBezTo>
                  <a:pt x="6477" y="2155"/>
                  <a:pt x="6607" y="1894"/>
                  <a:pt x="6719" y="1634"/>
                </a:cubicBezTo>
                <a:cubicBezTo>
                  <a:pt x="6886" y="1224"/>
                  <a:pt x="7184" y="573"/>
                  <a:pt x="6830" y="182"/>
                </a:cubicBezTo>
                <a:cubicBezTo>
                  <a:pt x="6712" y="53"/>
                  <a:pt x="6584" y="0"/>
                  <a:pt x="64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3"/>
          <p:cNvSpPr/>
          <p:nvPr/>
        </p:nvSpPr>
        <p:spPr>
          <a:xfrm>
            <a:off x="7941622" y="4728006"/>
            <a:ext cx="744367" cy="455029"/>
          </a:xfrm>
          <a:custGeom>
            <a:avLst/>
            <a:gdLst/>
            <a:ahLst/>
            <a:cxnLst/>
            <a:rect l="l" t="t" r="r" b="b"/>
            <a:pathLst>
              <a:path w="15243" h="9318" extrusionOk="0">
                <a:moveTo>
                  <a:pt x="10292" y="817"/>
                </a:moveTo>
                <a:lnTo>
                  <a:pt x="10292" y="817"/>
                </a:lnTo>
                <a:cubicBezTo>
                  <a:pt x="10497" y="1152"/>
                  <a:pt x="10646" y="1524"/>
                  <a:pt x="10758" y="1897"/>
                </a:cubicBezTo>
                <a:cubicBezTo>
                  <a:pt x="10516" y="1580"/>
                  <a:pt x="10367" y="1208"/>
                  <a:pt x="10292" y="817"/>
                </a:cubicBezTo>
                <a:close/>
                <a:moveTo>
                  <a:pt x="4076" y="2604"/>
                </a:moveTo>
                <a:cubicBezTo>
                  <a:pt x="4560" y="2660"/>
                  <a:pt x="4765" y="3311"/>
                  <a:pt x="4877" y="3683"/>
                </a:cubicBezTo>
                <a:cubicBezTo>
                  <a:pt x="5044" y="4297"/>
                  <a:pt x="5118" y="4911"/>
                  <a:pt x="5118" y="5526"/>
                </a:cubicBezTo>
                <a:cubicBezTo>
                  <a:pt x="5100" y="5712"/>
                  <a:pt x="5081" y="5879"/>
                  <a:pt x="5063" y="6047"/>
                </a:cubicBezTo>
                <a:cubicBezTo>
                  <a:pt x="4709" y="5823"/>
                  <a:pt x="4393" y="5563"/>
                  <a:pt x="4132" y="5246"/>
                </a:cubicBezTo>
                <a:cubicBezTo>
                  <a:pt x="3797" y="4856"/>
                  <a:pt x="3555" y="4390"/>
                  <a:pt x="3425" y="3906"/>
                </a:cubicBezTo>
                <a:cubicBezTo>
                  <a:pt x="3332" y="3627"/>
                  <a:pt x="3332" y="3348"/>
                  <a:pt x="3425" y="3069"/>
                </a:cubicBezTo>
                <a:cubicBezTo>
                  <a:pt x="3518" y="2790"/>
                  <a:pt x="3778" y="2604"/>
                  <a:pt x="4076" y="2604"/>
                </a:cubicBezTo>
                <a:close/>
                <a:moveTo>
                  <a:pt x="10043" y="1"/>
                </a:moveTo>
                <a:cubicBezTo>
                  <a:pt x="9949" y="1"/>
                  <a:pt x="9864" y="72"/>
                  <a:pt x="9864" y="184"/>
                </a:cubicBezTo>
                <a:cubicBezTo>
                  <a:pt x="9846" y="1096"/>
                  <a:pt x="10199" y="1971"/>
                  <a:pt x="10851" y="2622"/>
                </a:cubicBezTo>
                <a:cubicBezTo>
                  <a:pt x="10869" y="2790"/>
                  <a:pt x="10869" y="2957"/>
                  <a:pt x="10851" y="3143"/>
                </a:cubicBezTo>
                <a:cubicBezTo>
                  <a:pt x="10795" y="4167"/>
                  <a:pt x="10292" y="5135"/>
                  <a:pt x="9492" y="5786"/>
                </a:cubicBezTo>
                <a:cubicBezTo>
                  <a:pt x="8800" y="6346"/>
                  <a:pt x="7934" y="6658"/>
                  <a:pt x="7047" y="6658"/>
                </a:cubicBezTo>
                <a:cubicBezTo>
                  <a:pt x="6932" y="6658"/>
                  <a:pt x="6816" y="6653"/>
                  <a:pt x="6700" y="6642"/>
                </a:cubicBezTo>
                <a:cubicBezTo>
                  <a:pt x="6254" y="6605"/>
                  <a:pt x="5807" y="6475"/>
                  <a:pt x="5398" y="6251"/>
                </a:cubicBezTo>
                <a:cubicBezTo>
                  <a:pt x="5416" y="6121"/>
                  <a:pt x="5435" y="5991"/>
                  <a:pt x="5453" y="5861"/>
                </a:cubicBezTo>
                <a:cubicBezTo>
                  <a:pt x="5509" y="5172"/>
                  <a:pt x="5453" y="4465"/>
                  <a:pt x="5286" y="3795"/>
                </a:cubicBezTo>
                <a:cubicBezTo>
                  <a:pt x="5156" y="3292"/>
                  <a:pt x="4988" y="2697"/>
                  <a:pt x="4523" y="2399"/>
                </a:cubicBezTo>
                <a:cubicBezTo>
                  <a:pt x="4364" y="2304"/>
                  <a:pt x="4190" y="2258"/>
                  <a:pt x="4019" y="2258"/>
                </a:cubicBezTo>
                <a:cubicBezTo>
                  <a:pt x="3688" y="2258"/>
                  <a:pt x="3367" y="2428"/>
                  <a:pt x="3183" y="2734"/>
                </a:cubicBezTo>
                <a:cubicBezTo>
                  <a:pt x="2848" y="3274"/>
                  <a:pt x="3015" y="3962"/>
                  <a:pt x="3239" y="4502"/>
                </a:cubicBezTo>
                <a:cubicBezTo>
                  <a:pt x="3611" y="5321"/>
                  <a:pt x="4207" y="5991"/>
                  <a:pt x="4988" y="6456"/>
                </a:cubicBezTo>
                <a:cubicBezTo>
                  <a:pt x="4802" y="7219"/>
                  <a:pt x="4374" y="7926"/>
                  <a:pt x="3741" y="8410"/>
                </a:cubicBezTo>
                <a:cubicBezTo>
                  <a:pt x="3261" y="8766"/>
                  <a:pt x="2692" y="8945"/>
                  <a:pt x="2118" y="8945"/>
                </a:cubicBezTo>
                <a:cubicBezTo>
                  <a:pt x="1669" y="8945"/>
                  <a:pt x="1217" y="8835"/>
                  <a:pt x="801" y="8615"/>
                </a:cubicBezTo>
                <a:cubicBezTo>
                  <a:pt x="522" y="8466"/>
                  <a:pt x="242" y="8299"/>
                  <a:pt x="1" y="8094"/>
                </a:cubicBezTo>
                <a:lnTo>
                  <a:pt x="1" y="8094"/>
                </a:lnTo>
                <a:cubicBezTo>
                  <a:pt x="56" y="8299"/>
                  <a:pt x="131" y="8485"/>
                  <a:pt x="187" y="8689"/>
                </a:cubicBezTo>
                <a:cubicBezTo>
                  <a:pt x="261" y="8727"/>
                  <a:pt x="335" y="8783"/>
                  <a:pt x="410" y="8820"/>
                </a:cubicBezTo>
                <a:cubicBezTo>
                  <a:pt x="956" y="9137"/>
                  <a:pt x="1565" y="9317"/>
                  <a:pt x="2173" y="9317"/>
                </a:cubicBezTo>
                <a:cubicBezTo>
                  <a:pt x="2705" y="9317"/>
                  <a:pt x="3236" y="9180"/>
                  <a:pt x="3723" y="8876"/>
                </a:cubicBezTo>
                <a:cubicBezTo>
                  <a:pt x="4523" y="8354"/>
                  <a:pt x="5081" y="7554"/>
                  <a:pt x="5323" y="6624"/>
                </a:cubicBezTo>
                <a:cubicBezTo>
                  <a:pt x="5416" y="6679"/>
                  <a:pt x="5509" y="6717"/>
                  <a:pt x="5602" y="6754"/>
                </a:cubicBezTo>
                <a:cubicBezTo>
                  <a:pt x="6073" y="6936"/>
                  <a:pt x="6570" y="7026"/>
                  <a:pt x="7068" y="7026"/>
                </a:cubicBezTo>
                <a:cubicBezTo>
                  <a:pt x="7691" y="7026"/>
                  <a:pt x="8317" y="6884"/>
                  <a:pt x="8896" y="6605"/>
                </a:cubicBezTo>
                <a:cubicBezTo>
                  <a:pt x="10311" y="5935"/>
                  <a:pt x="11241" y="4521"/>
                  <a:pt x="11241" y="2939"/>
                </a:cubicBezTo>
                <a:cubicBezTo>
                  <a:pt x="11871" y="3439"/>
                  <a:pt x="12641" y="3702"/>
                  <a:pt x="13429" y="3702"/>
                </a:cubicBezTo>
                <a:cubicBezTo>
                  <a:pt x="13549" y="3702"/>
                  <a:pt x="13670" y="3695"/>
                  <a:pt x="13791" y="3683"/>
                </a:cubicBezTo>
                <a:cubicBezTo>
                  <a:pt x="14312" y="3609"/>
                  <a:pt x="14796" y="3460"/>
                  <a:pt x="15243" y="3218"/>
                </a:cubicBezTo>
                <a:cubicBezTo>
                  <a:pt x="15224" y="3088"/>
                  <a:pt x="15187" y="2957"/>
                  <a:pt x="15168" y="2827"/>
                </a:cubicBezTo>
                <a:cubicBezTo>
                  <a:pt x="14852" y="3013"/>
                  <a:pt x="14498" y="3162"/>
                  <a:pt x="14145" y="3255"/>
                </a:cubicBezTo>
                <a:cubicBezTo>
                  <a:pt x="13908" y="3309"/>
                  <a:pt x="13668" y="3336"/>
                  <a:pt x="13430" y="3336"/>
                </a:cubicBezTo>
                <a:cubicBezTo>
                  <a:pt x="12771" y="3336"/>
                  <a:pt x="12123" y="3131"/>
                  <a:pt x="11576" y="2734"/>
                </a:cubicBezTo>
                <a:cubicBezTo>
                  <a:pt x="11446" y="2641"/>
                  <a:pt x="11334" y="2548"/>
                  <a:pt x="11223" y="2455"/>
                </a:cubicBezTo>
                <a:cubicBezTo>
                  <a:pt x="11148" y="1859"/>
                  <a:pt x="10981" y="1282"/>
                  <a:pt x="10683" y="761"/>
                </a:cubicBezTo>
                <a:cubicBezTo>
                  <a:pt x="10534" y="501"/>
                  <a:pt x="10367" y="277"/>
                  <a:pt x="10181" y="54"/>
                </a:cubicBezTo>
                <a:cubicBezTo>
                  <a:pt x="10138" y="18"/>
                  <a:pt x="10090" y="1"/>
                  <a:pt x="100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3"/>
          <p:cNvSpPr/>
          <p:nvPr/>
        </p:nvSpPr>
        <p:spPr>
          <a:xfrm>
            <a:off x="8582885" y="4504695"/>
            <a:ext cx="1415435" cy="1194805"/>
          </a:xfrm>
          <a:custGeom>
            <a:avLst/>
            <a:gdLst/>
            <a:ahLst/>
            <a:cxnLst/>
            <a:rect l="l" t="t" r="r" b="b"/>
            <a:pathLst>
              <a:path w="28985" h="24467" extrusionOk="0">
                <a:moveTo>
                  <a:pt x="217" y="0"/>
                </a:moveTo>
                <a:cubicBezTo>
                  <a:pt x="107" y="0"/>
                  <a:pt x="1" y="92"/>
                  <a:pt x="45" y="235"/>
                </a:cubicBezTo>
                <a:cubicBezTo>
                  <a:pt x="845" y="3101"/>
                  <a:pt x="1552" y="5986"/>
                  <a:pt x="2167" y="8908"/>
                </a:cubicBezTo>
                <a:cubicBezTo>
                  <a:pt x="2762" y="11811"/>
                  <a:pt x="3265" y="14751"/>
                  <a:pt x="3674" y="17692"/>
                </a:cubicBezTo>
                <a:cubicBezTo>
                  <a:pt x="3897" y="19330"/>
                  <a:pt x="4083" y="20967"/>
                  <a:pt x="4232" y="22605"/>
                </a:cubicBezTo>
                <a:cubicBezTo>
                  <a:pt x="4195" y="22698"/>
                  <a:pt x="4232" y="22810"/>
                  <a:pt x="4325" y="22866"/>
                </a:cubicBezTo>
                <a:cubicBezTo>
                  <a:pt x="4366" y="22893"/>
                  <a:pt x="4417" y="22910"/>
                  <a:pt x="4471" y="22910"/>
                </a:cubicBezTo>
                <a:cubicBezTo>
                  <a:pt x="4490" y="22910"/>
                  <a:pt x="4510" y="22908"/>
                  <a:pt x="4530" y="22903"/>
                </a:cubicBezTo>
                <a:cubicBezTo>
                  <a:pt x="7638" y="23126"/>
                  <a:pt x="10765" y="23349"/>
                  <a:pt x="13891" y="23554"/>
                </a:cubicBezTo>
                <a:cubicBezTo>
                  <a:pt x="17055" y="23759"/>
                  <a:pt x="20219" y="23964"/>
                  <a:pt x="23383" y="24150"/>
                </a:cubicBezTo>
                <a:cubicBezTo>
                  <a:pt x="25169" y="24261"/>
                  <a:pt x="26956" y="24354"/>
                  <a:pt x="28724" y="24466"/>
                </a:cubicBezTo>
                <a:cubicBezTo>
                  <a:pt x="28985" y="24466"/>
                  <a:pt x="28966" y="24112"/>
                  <a:pt x="28743" y="24094"/>
                </a:cubicBezTo>
                <a:cubicBezTo>
                  <a:pt x="25579" y="23926"/>
                  <a:pt x="22415" y="23740"/>
                  <a:pt x="19251" y="23536"/>
                </a:cubicBezTo>
                <a:cubicBezTo>
                  <a:pt x="16087" y="23331"/>
                  <a:pt x="12924" y="23126"/>
                  <a:pt x="9760" y="22903"/>
                </a:cubicBezTo>
                <a:cubicBezTo>
                  <a:pt x="8029" y="22791"/>
                  <a:pt x="6317" y="22661"/>
                  <a:pt x="4605" y="22531"/>
                </a:cubicBezTo>
                <a:cubicBezTo>
                  <a:pt x="4307" y="19627"/>
                  <a:pt x="3935" y="16724"/>
                  <a:pt x="3451" y="13839"/>
                </a:cubicBezTo>
                <a:cubicBezTo>
                  <a:pt x="2967" y="10899"/>
                  <a:pt x="2371" y="7958"/>
                  <a:pt x="1683" y="5055"/>
                </a:cubicBezTo>
                <a:cubicBezTo>
                  <a:pt x="1273" y="3399"/>
                  <a:pt x="845" y="1761"/>
                  <a:pt x="399" y="142"/>
                </a:cubicBezTo>
                <a:cubicBezTo>
                  <a:pt x="368" y="43"/>
                  <a:pt x="292" y="0"/>
                  <a:pt x="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3"/>
          <p:cNvSpPr/>
          <p:nvPr/>
        </p:nvSpPr>
        <p:spPr>
          <a:xfrm>
            <a:off x="8899514" y="5930792"/>
            <a:ext cx="1006113" cy="481545"/>
          </a:xfrm>
          <a:custGeom>
            <a:avLst/>
            <a:gdLst/>
            <a:ahLst/>
            <a:cxnLst/>
            <a:rect l="l" t="t" r="r" b="b"/>
            <a:pathLst>
              <a:path w="20603" h="9861" extrusionOk="0">
                <a:moveTo>
                  <a:pt x="9289" y="0"/>
                </a:moveTo>
                <a:cubicBezTo>
                  <a:pt x="9185" y="0"/>
                  <a:pt x="9084" y="38"/>
                  <a:pt x="9008" y="101"/>
                </a:cubicBezTo>
                <a:cubicBezTo>
                  <a:pt x="8822" y="287"/>
                  <a:pt x="8896" y="641"/>
                  <a:pt x="9008" y="901"/>
                </a:cubicBezTo>
                <a:cubicBezTo>
                  <a:pt x="9585" y="2353"/>
                  <a:pt x="10776" y="2911"/>
                  <a:pt x="11706" y="4046"/>
                </a:cubicBezTo>
                <a:cubicBezTo>
                  <a:pt x="11331" y="3937"/>
                  <a:pt x="10955" y="3893"/>
                  <a:pt x="10568" y="3893"/>
                </a:cubicBezTo>
                <a:cubicBezTo>
                  <a:pt x="10495" y="3893"/>
                  <a:pt x="10422" y="3895"/>
                  <a:pt x="10348" y="3897"/>
                </a:cubicBezTo>
                <a:cubicBezTo>
                  <a:pt x="10331" y="3897"/>
                  <a:pt x="10315" y="3897"/>
                  <a:pt x="10298" y="3897"/>
                </a:cubicBezTo>
                <a:cubicBezTo>
                  <a:pt x="9243" y="3897"/>
                  <a:pt x="7905" y="4395"/>
                  <a:pt x="6800" y="4395"/>
                </a:cubicBezTo>
                <a:cubicBezTo>
                  <a:pt x="6644" y="4395"/>
                  <a:pt x="6492" y="4385"/>
                  <a:pt x="6347" y="4363"/>
                </a:cubicBezTo>
                <a:cubicBezTo>
                  <a:pt x="5639" y="3190"/>
                  <a:pt x="4597" y="2241"/>
                  <a:pt x="3350" y="1646"/>
                </a:cubicBezTo>
                <a:cubicBezTo>
                  <a:pt x="3211" y="1580"/>
                  <a:pt x="3048" y="1529"/>
                  <a:pt x="2897" y="1529"/>
                </a:cubicBezTo>
                <a:cubicBezTo>
                  <a:pt x="2745" y="1529"/>
                  <a:pt x="2606" y="1580"/>
                  <a:pt x="2513" y="1720"/>
                </a:cubicBezTo>
                <a:cubicBezTo>
                  <a:pt x="2345" y="1943"/>
                  <a:pt x="2382" y="2297"/>
                  <a:pt x="2457" y="2576"/>
                </a:cubicBezTo>
                <a:cubicBezTo>
                  <a:pt x="2755" y="3953"/>
                  <a:pt x="4560" y="5591"/>
                  <a:pt x="5286" y="6708"/>
                </a:cubicBezTo>
                <a:cubicBezTo>
                  <a:pt x="4690" y="6205"/>
                  <a:pt x="2792" y="5517"/>
                  <a:pt x="2103" y="5275"/>
                </a:cubicBezTo>
                <a:cubicBezTo>
                  <a:pt x="1804" y="5167"/>
                  <a:pt x="1482" y="5113"/>
                  <a:pt x="1161" y="5113"/>
                </a:cubicBezTo>
                <a:cubicBezTo>
                  <a:pt x="983" y="5113"/>
                  <a:pt x="806" y="5130"/>
                  <a:pt x="633" y="5163"/>
                </a:cubicBezTo>
                <a:cubicBezTo>
                  <a:pt x="484" y="5200"/>
                  <a:pt x="335" y="5275"/>
                  <a:pt x="224" y="5405"/>
                </a:cubicBezTo>
                <a:cubicBezTo>
                  <a:pt x="37" y="5665"/>
                  <a:pt x="0" y="6019"/>
                  <a:pt x="131" y="6335"/>
                </a:cubicBezTo>
                <a:cubicBezTo>
                  <a:pt x="261" y="6615"/>
                  <a:pt x="447" y="6857"/>
                  <a:pt x="670" y="7061"/>
                </a:cubicBezTo>
                <a:cubicBezTo>
                  <a:pt x="2047" y="8438"/>
                  <a:pt x="3778" y="9388"/>
                  <a:pt x="5658" y="9834"/>
                </a:cubicBezTo>
                <a:cubicBezTo>
                  <a:pt x="6034" y="9851"/>
                  <a:pt x="6411" y="9860"/>
                  <a:pt x="6786" y="9860"/>
                </a:cubicBezTo>
                <a:cubicBezTo>
                  <a:pt x="7245" y="9860"/>
                  <a:pt x="7701" y="9846"/>
                  <a:pt x="8152" y="9816"/>
                </a:cubicBezTo>
                <a:cubicBezTo>
                  <a:pt x="12339" y="9630"/>
                  <a:pt x="16527" y="9425"/>
                  <a:pt x="20602" y="8364"/>
                </a:cubicBezTo>
                <a:cubicBezTo>
                  <a:pt x="20025" y="6726"/>
                  <a:pt x="19635" y="5014"/>
                  <a:pt x="19449" y="3283"/>
                </a:cubicBezTo>
                <a:cubicBezTo>
                  <a:pt x="18933" y="3349"/>
                  <a:pt x="18457" y="3385"/>
                  <a:pt x="17899" y="3385"/>
                </a:cubicBezTo>
                <a:cubicBezTo>
                  <a:pt x="17188" y="3385"/>
                  <a:pt x="16343" y="3326"/>
                  <a:pt x="15112" y="3190"/>
                </a:cubicBezTo>
                <a:cubicBezTo>
                  <a:pt x="14331" y="2167"/>
                  <a:pt x="12135" y="1497"/>
                  <a:pt x="11092" y="845"/>
                </a:cubicBezTo>
                <a:cubicBezTo>
                  <a:pt x="10571" y="492"/>
                  <a:pt x="10031" y="157"/>
                  <a:pt x="9436" y="26"/>
                </a:cubicBezTo>
                <a:cubicBezTo>
                  <a:pt x="9388" y="9"/>
                  <a:pt x="9339" y="0"/>
                  <a:pt x="9289" y="0"/>
                </a:cubicBezTo>
                <a:close/>
              </a:path>
            </a:pathLst>
          </a:custGeom>
          <a:solidFill>
            <a:srgbClr val="A857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9151245" y="6250153"/>
            <a:ext cx="56500" cy="48784"/>
          </a:xfrm>
          <a:custGeom>
            <a:avLst/>
            <a:gdLst/>
            <a:ahLst/>
            <a:cxnLst/>
            <a:rect l="l" t="t" r="r" b="b"/>
            <a:pathLst>
              <a:path w="1157" h="999" extrusionOk="0">
                <a:moveTo>
                  <a:pt x="177" y="0"/>
                </a:moveTo>
                <a:cubicBezTo>
                  <a:pt x="135" y="0"/>
                  <a:pt x="94" y="19"/>
                  <a:pt x="56" y="56"/>
                </a:cubicBezTo>
                <a:cubicBezTo>
                  <a:pt x="0" y="112"/>
                  <a:pt x="0" y="224"/>
                  <a:pt x="56" y="298"/>
                </a:cubicBezTo>
                <a:lnTo>
                  <a:pt x="819" y="949"/>
                </a:lnTo>
                <a:cubicBezTo>
                  <a:pt x="854" y="984"/>
                  <a:pt x="893" y="998"/>
                  <a:pt x="930" y="998"/>
                </a:cubicBezTo>
                <a:cubicBezTo>
                  <a:pt x="1052" y="998"/>
                  <a:pt x="1157" y="840"/>
                  <a:pt x="1043" y="726"/>
                </a:cubicBezTo>
                <a:lnTo>
                  <a:pt x="298" y="56"/>
                </a:lnTo>
                <a:cubicBezTo>
                  <a:pt x="261" y="19"/>
                  <a:pt x="219" y="0"/>
                  <a:pt x="177" y="0"/>
                </a:cubicBezTo>
                <a:close/>
              </a:path>
            </a:pathLst>
          </a:custGeom>
          <a:solidFill>
            <a:srgbClr val="2B16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>
            <a:off x="9621109" y="3708194"/>
            <a:ext cx="1815868" cy="2749268"/>
          </a:xfrm>
          <a:custGeom>
            <a:avLst/>
            <a:gdLst/>
            <a:ahLst/>
            <a:cxnLst/>
            <a:rect l="l" t="t" r="r" b="b"/>
            <a:pathLst>
              <a:path w="37185" h="56299" extrusionOk="0">
                <a:moveTo>
                  <a:pt x="27513" y="1"/>
                </a:moveTo>
                <a:cubicBezTo>
                  <a:pt x="25820" y="1"/>
                  <a:pt x="24038" y="373"/>
                  <a:pt x="22501" y="1490"/>
                </a:cubicBezTo>
                <a:cubicBezTo>
                  <a:pt x="17885" y="4840"/>
                  <a:pt x="17010" y="11167"/>
                  <a:pt x="17010" y="11167"/>
                </a:cubicBezTo>
                <a:lnTo>
                  <a:pt x="20528" y="32663"/>
                </a:lnTo>
                <a:cubicBezTo>
                  <a:pt x="20528" y="32663"/>
                  <a:pt x="18685" y="34077"/>
                  <a:pt x="19914" y="35641"/>
                </a:cubicBezTo>
                <a:cubicBezTo>
                  <a:pt x="19914" y="35641"/>
                  <a:pt x="17439" y="36124"/>
                  <a:pt x="18462" y="37837"/>
                </a:cubicBezTo>
                <a:lnTo>
                  <a:pt x="0" y="48277"/>
                </a:lnTo>
                <a:cubicBezTo>
                  <a:pt x="0" y="48277"/>
                  <a:pt x="19" y="48649"/>
                  <a:pt x="93" y="49301"/>
                </a:cubicBezTo>
                <a:cubicBezTo>
                  <a:pt x="354" y="51311"/>
                  <a:pt x="894" y="53265"/>
                  <a:pt x="1712" y="55107"/>
                </a:cubicBezTo>
                <a:cubicBezTo>
                  <a:pt x="1880" y="55498"/>
                  <a:pt x="2066" y="55908"/>
                  <a:pt x="2289" y="56298"/>
                </a:cubicBezTo>
                <a:cubicBezTo>
                  <a:pt x="2289" y="56298"/>
                  <a:pt x="27488" y="49226"/>
                  <a:pt x="32197" y="46807"/>
                </a:cubicBezTo>
                <a:cubicBezTo>
                  <a:pt x="32197" y="46807"/>
                  <a:pt x="34486" y="45188"/>
                  <a:pt x="34951" y="37874"/>
                </a:cubicBezTo>
                <a:cubicBezTo>
                  <a:pt x="35398" y="30560"/>
                  <a:pt x="37185" y="6887"/>
                  <a:pt x="33928" y="1490"/>
                </a:cubicBezTo>
                <a:cubicBezTo>
                  <a:pt x="33829" y="1441"/>
                  <a:pt x="30843" y="1"/>
                  <a:pt x="275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671684" y="4033513"/>
            <a:ext cx="130923" cy="180488"/>
          </a:xfrm>
          <a:custGeom>
            <a:avLst/>
            <a:gdLst/>
            <a:ahLst/>
            <a:cxnLst/>
            <a:rect l="l" t="t" r="r" b="b"/>
            <a:pathLst>
              <a:path w="2681" h="3696" extrusionOk="0">
                <a:moveTo>
                  <a:pt x="834" y="1"/>
                </a:moveTo>
                <a:cubicBezTo>
                  <a:pt x="702" y="1"/>
                  <a:pt x="572" y="32"/>
                  <a:pt x="466" y="95"/>
                </a:cubicBezTo>
                <a:cubicBezTo>
                  <a:pt x="131" y="299"/>
                  <a:pt x="0" y="746"/>
                  <a:pt x="205" y="1100"/>
                </a:cubicBezTo>
                <a:lnTo>
                  <a:pt x="1229" y="3333"/>
                </a:lnTo>
                <a:cubicBezTo>
                  <a:pt x="1364" y="3567"/>
                  <a:pt x="1607" y="3696"/>
                  <a:pt x="1852" y="3696"/>
                </a:cubicBezTo>
                <a:cubicBezTo>
                  <a:pt x="1977" y="3696"/>
                  <a:pt x="2102" y="3662"/>
                  <a:pt x="2215" y="3594"/>
                </a:cubicBezTo>
                <a:cubicBezTo>
                  <a:pt x="2569" y="3389"/>
                  <a:pt x="2680" y="2942"/>
                  <a:pt x="2476" y="2589"/>
                </a:cubicBezTo>
                <a:lnTo>
                  <a:pt x="1471" y="355"/>
                </a:lnTo>
                <a:cubicBezTo>
                  <a:pt x="1360" y="121"/>
                  <a:pt x="1093" y="1"/>
                  <a:pt x="834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998811" y="4242466"/>
            <a:ext cx="183564" cy="165839"/>
          </a:xfrm>
          <a:custGeom>
            <a:avLst/>
            <a:gdLst/>
            <a:ahLst/>
            <a:cxnLst/>
            <a:rect l="l" t="t" r="r" b="b"/>
            <a:pathLst>
              <a:path w="3759" h="3396" extrusionOk="0">
                <a:moveTo>
                  <a:pt x="2713" y="1"/>
                </a:moveTo>
                <a:cubicBezTo>
                  <a:pt x="2549" y="1"/>
                  <a:pt x="2381" y="67"/>
                  <a:pt x="2234" y="226"/>
                </a:cubicBezTo>
                <a:lnTo>
                  <a:pt x="485" y="2143"/>
                </a:lnTo>
                <a:cubicBezTo>
                  <a:pt x="0" y="2671"/>
                  <a:pt x="488" y="3395"/>
                  <a:pt x="1027" y="3395"/>
                </a:cubicBezTo>
                <a:cubicBezTo>
                  <a:pt x="1191" y="3395"/>
                  <a:pt x="1361" y="3328"/>
                  <a:pt x="1509" y="3167"/>
                </a:cubicBezTo>
                <a:lnTo>
                  <a:pt x="3258" y="1269"/>
                </a:lnTo>
                <a:cubicBezTo>
                  <a:pt x="3759" y="739"/>
                  <a:pt x="3258" y="1"/>
                  <a:pt x="2713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>
            <a:off x="10929030" y="3866458"/>
            <a:ext cx="112415" cy="183028"/>
          </a:xfrm>
          <a:custGeom>
            <a:avLst/>
            <a:gdLst/>
            <a:ahLst/>
            <a:cxnLst/>
            <a:rect l="l" t="t" r="r" b="b"/>
            <a:pathLst>
              <a:path w="2302" h="3748" extrusionOk="0">
                <a:moveTo>
                  <a:pt x="890" y="0"/>
                </a:moveTo>
                <a:cubicBezTo>
                  <a:pt x="456" y="0"/>
                  <a:pt x="0" y="361"/>
                  <a:pt x="146" y="910"/>
                </a:cubicBezTo>
                <a:cubicBezTo>
                  <a:pt x="351" y="1673"/>
                  <a:pt x="555" y="2455"/>
                  <a:pt x="742" y="3237"/>
                </a:cubicBezTo>
                <a:cubicBezTo>
                  <a:pt x="838" y="3593"/>
                  <a:pt x="1121" y="3748"/>
                  <a:pt x="1410" y="3748"/>
                </a:cubicBezTo>
                <a:cubicBezTo>
                  <a:pt x="1848" y="3748"/>
                  <a:pt x="2302" y="3394"/>
                  <a:pt x="2156" y="2846"/>
                </a:cubicBezTo>
                <a:lnTo>
                  <a:pt x="1542" y="519"/>
                </a:lnTo>
                <a:cubicBezTo>
                  <a:pt x="1453" y="157"/>
                  <a:pt x="1176" y="0"/>
                  <a:pt x="890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/>
          <p:nvPr/>
        </p:nvSpPr>
        <p:spPr>
          <a:xfrm>
            <a:off x="10660355" y="4458061"/>
            <a:ext cx="124135" cy="203196"/>
          </a:xfrm>
          <a:custGeom>
            <a:avLst/>
            <a:gdLst/>
            <a:ahLst/>
            <a:cxnLst/>
            <a:rect l="l" t="t" r="r" b="b"/>
            <a:pathLst>
              <a:path w="2542" h="4161" extrusionOk="0">
                <a:moveTo>
                  <a:pt x="885" y="1"/>
                </a:moveTo>
                <a:cubicBezTo>
                  <a:pt x="445" y="1"/>
                  <a:pt x="1" y="361"/>
                  <a:pt x="158" y="911"/>
                </a:cubicBezTo>
                <a:cubicBezTo>
                  <a:pt x="418" y="1804"/>
                  <a:pt x="698" y="2735"/>
                  <a:pt x="977" y="3647"/>
                </a:cubicBezTo>
                <a:cubicBezTo>
                  <a:pt x="1079" y="4006"/>
                  <a:pt x="1362" y="4160"/>
                  <a:pt x="1649" y="4160"/>
                </a:cubicBezTo>
                <a:cubicBezTo>
                  <a:pt x="2089" y="4160"/>
                  <a:pt x="2542" y="3797"/>
                  <a:pt x="2373" y="3256"/>
                </a:cubicBezTo>
                <a:lnTo>
                  <a:pt x="1572" y="520"/>
                </a:lnTo>
                <a:cubicBezTo>
                  <a:pt x="1461" y="158"/>
                  <a:pt x="1174" y="1"/>
                  <a:pt x="885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3"/>
          <p:cNvSpPr/>
          <p:nvPr/>
        </p:nvSpPr>
        <p:spPr>
          <a:xfrm>
            <a:off x="11020004" y="4572523"/>
            <a:ext cx="227661" cy="112659"/>
          </a:xfrm>
          <a:custGeom>
            <a:avLst/>
            <a:gdLst/>
            <a:ahLst/>
            <a:cxnLst/>
            <a:rect l="l" t="t" r="r" b="b"/>
            <a:pathLst>
              <a:path w="4662" h="2307" extrusionOk="0">
                <a:moveTo>
                  <a:pt x="3687" y="1"/>
                </a:moveTo>
                <a:cubicBezTo>
                  <a:pt x="3615" y="1"/>
                  <a:pt x="3538" y="12"/>
                  <a:pt x="3457" y="37"/>
                </a:cubicBezTo>
                <a:lnTo>
                  <a:pt x="814" y="856"/>
                </a:lnTo>
                <a:cubicBezTo>
                  <a:pt x="0" y="1110"/>
                  <a:pt x="252" y="2307"/>
                  <a:pt x="979" y="2307"/>
                </a:cubicBezTo>
                <a:cubicBezTo>
                  <a:pt x="1050" y="2307"/>
                  <a:pt x="1125" y="2295"/>
                  <a:pt x="1205" y="2270"/>
                </a:cubicBezTo>
                <a:lnTo>
                  <a:pt x="3848" y="1451"/>
                </a:lnTo>
                <a:cubicBezTo>
                  <a:pt x="4661" y="1197"/>
                  <a:pt x="4425" y="1"/>
                  <a:pt x="3687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3"/>
          <p:cNvSpPr/>
          <p:nvPr/>
        </p:nvSpPr>
        <p:spPr>
          <a:xfrm>
            <a:off x="10937038" y="4842175"/>
            <a:ext cx="100597" cy="207053"/>
          </a:xfrm>
          <a:custGeom>
            <a:avLst/>
            <a:gdLst/>
            <a:ahLst/>
            <a:cxnLst/>
            <a:rect l="l" t="t" r="r" b="b"/>
            <a:pathLst>
              <a:path w="2060" h="4240" extrusionOk="0">
                <a:moveTo>
                  <a:pt x="1171" y="1"/>
                </a:moveTo>
                <a:cubicBezTo>
                  <a:pt x="878" y="1"/>
                  <a:pt x="584" y="153"/>
                  <a:pt x="466" y="508"/>
                </a:cubicBezTo>
                <a:cubicBezTo>
                  <a:pt x="131" y="1475"/>
                  <a:pt x="1" y="2518"/>
                  <a:pt x="75" y="3541"/>
                </a:cubicBezTo>
                <a:cubicBezTo>
                  <a:pt x="112" y="4007"/>
                  <a:pt x="498" y="4239"/>
                  <a:pt x="866" y="4239"/>
                </a:cubicBezTo>
                <a:cubicBezTo>
                  <a:pt x="1234" y="4239"/>
                  <a:pt x="1583" y="4007"/>
                  <a:pt x="1545" y="3541"/>
                </a:cubicBezTo>
                <a:cubicBezTo>
                  <a:pt x="1471" y="2629"/>
                  <a:pt x="1583" y="1736"/>
                  <a:pt x="1880" y="880"/>
                </a:cubicBezTo>
                <a:cubicBezTo>
                  <a:pt x="2060" y="352"/>
                  <a:pt x="1617" y="1"/>
                  <a:pt x="1171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3"/>
          <p:cNvSpPr/>
          <p:nvPr/>
        </p:nvSpPr>
        <p:spPr>
          <a:xfrm>
            <a:off x="10673051" y="4887979"/>
            <a:ext cx="82284" cy="197580"/>
          </a:xfrm>
          <a:custGeom>
            <a:avLst/>
            <a:gdLst/>
            <a:ahLst/>
            <a:cxnLst/>
            <a:rect l="l" t="t" r="r" b="b"/>
            <a:pathLst>
              <a:path w="1685" h="4046" extrusionOk="0">
                <a:moveTo>
                  <a:pt x="976" y="0"/>
                </a:moveTo>
                <a:cubicBezTo>
                  <a:pt x="609" y="0"/>
                  <a:pt x="224" y="237"/>
                  <a:pt x="196" y="705"/>
                </a:cubicBezTo>
                <a:lnTo>
                  <a:pt x="28" y="3348"/>
                </a:lnTo>
                <a:cubicBezTo>
                  <a:pt x="0" y="3813"/>
                  <a:pt x="349" y="4046"/>
                  <a:pt x="712" y="4046"/>
                </a:cubicBezTo>
                <a:cubicBezTo>
                  <a:pt x="1075" y="4046"/>
                  <a:pt x="1452" y="3813"/>
                  <a:pt x="1480" y="3348"/>
                </a:cubicBezTo>
                <a:lnTo>
                  <a:pt x="1647" y="705"/>
                </a:lnTo>
                <a:cubicBezTo>
                  <a:pt x="1684" y="233"/>
                  <a:pt x="1339" y="0"/>
                  <a:pt x="976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3"/>
          <p:cNvSpPr/>
          <p:nvPr/>
        </p:nvSpPr>
        <p:spPr>
          <a:xfrm>
            <a:off x="11113470" y="5000782"/>
            <a:ext cx="144596" cy="181367"/>
          </a:xfrm>
          <a:custGeom>
            <a:avLst/>
            <a:gdLst/>
            <a:ahLst/>
            <a:cxnLst/>
            <a:rect l="l" t="t" r="r" b="b"/>
            <a:pathLst>
              <a:path w="2961" h="3714" extrusionOk="0">
                <a:moveTo>
                  <a:pt x="998" y="1"/>
                </a:moveTo>
                <a:cubicBezTo>
                  <a:pt x="512" y="1"/>
                  <a:pt x="1" y="534"/>
                  <a:pt x="296" y="1112"/>
                </a:cubicBezTo>
                <a:lnTo>
                  <a:pt x="1413" y="3345"/>
                </a:lnTo>
                <a:cubicBezTo>
                  <a:pt x="1546" y="3606"/>
                  <a:pt x="1758" y="3713"/>
                  <a:pt x="1974" y="3713"/>
                </a:cubicBezTo>
                <a:cubicBezTo>
                  <a:pt x="2456" y="3713"/>
                  <a:pt x="2960" y="3184"/>
                  <a:pt x="2678" y="2620"/>
                </a:cubicBezTo>
                <a:lnTo>
                  <a:pt x="1561" y="368"/>
                </a:lnTo>
                <a:cubicBezTo>
                  <a:pt x="1429" y="108"/>
                  <a:pt x="1216" y="1"/>
                  <a:pt x="998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3"/>
          <p:cNvSpPr/>
          <p:nvPr/>
        </p:nvSpPr>
        <p:spPr>
          <a:xfrm>
            <a:off x="10971563" y="5250021"/>
            <a:ext cx="79109" cy="187227"/>
          </a:xfrm>
          <a:custGeom>
            <a:avLst/>
            <a:gdLst/>
            <a:ahLst/>
            <a:cxnLst/>
            <a:rect l="l" t="t" r="r" b="b"/>
            <a:pathLst>
              <a:path w="1620" h="3834" extrusionOk="0">
                <a:moveTo>
                  <a:pt x="901" y="0"/>
                </a:moveTo>
                <a:cubicBezTo>
                  <a:pt x="536" y="0"/>
                  <a:pt x="159" y="233"/>
                  <a:pt x="131" y="698"/>
                </a:cubicBezTo>
                <a:lnTo>
                  <a:pt x="19" y="3136"/>
                </a:lnTo>
                <a:cubicBezTo>
                  <a:pt x="1" y="3601"/>
                  <a:pt x="354" y="3834"/>
                  <a:pt x="720" y="3834"/>
                </a:cubicBezTo>
                <a:cubicBezTo>
                  <a:pt x="1085" y="3834"/>
                  <a:pt x="1462" y="3601"/>
                  <a:pt x="1490" y="3136"/>
                </a:cubicBezTo>
                <a:cubicBezTo>
                  <a:pt x="1527" y="2336"/>
                  <a:pt x="1564" y="1517"/>
                  <a:pt x="1601" y="698"/>
                </a:cubicBezTo>
                <a:cubicBezTo>
                  <a:pt x="1620" y="233"/>
                  <a:pt x="1266" y="0"/>
                  <a:pt x="901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3"/>
          <p:cNvSpPr/>
          <p:nvPr/>
        </p:nvSpPr>
        <p:spPr>
          <a:xfrm>
            <a:off x="10700495" y="5303835"/>
            <a:ext cx="162615" cy="195040"/>
          </a:xfrm>
          <a:custGeom>
            <a:avLst/>
            <a:gdLst/>
            <a:ahLst/>
            <a:cxnLst/>
            <a:rect l="l" t="t" r="r" b="b"/>
            <a:pathLst>
              <a:path w="3330" h="3994" extrusionOk="0">
                <a:moveTo>
                  <a:pt x="2338" y="0"/>
                </a:moveTo>
                <a:cubicBezTo>
                  <a:pt x="2118" y="0"/>
                  <a:pt x="1899" y="106"/>
                  <a:pt x="1755" y="359"/>
                </a:cubicBezTo>
                <a:lnTo>
                  <a:pt x="322" y="2890"/>
                </a:lnTo>
                <a:cubicBezTo>
                  <a:pt x="1" y="3468"/>
                  <a:pt x="505" y="3993"/>
                  <a:pt x="1001" y="3993"/>
                </a:cubicBezTo>
                <a:cubicBezTo>
                  <a:pt x="1223" y="3993"/>
                  <a:pt x="1444" y="3888"/>
                  <a:pt x="1588" y="3635"/>
                </a:cubicBezTo>
                <a:lnTo>
                  <a:pt x="3021" y="1103"/>
                </a:lnTo>
                <a:cubicBezTo>
                  <a:pt x="3329" y="525"/>
                  <a:pt x="2830" y="0"/>
                  <a:pt x="233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3"/>
          <p:cNvSpPr/>
          <p:nvPr/>
        </p:nvSpPr>
        <p:spPr>
          <a:xfrm>
            <a:off x="10817252" y="5586427"/>
            <a:ext cx="100597" cy="215111"/>
          </a:xfrm>
          <a:custGeom>
            <a:avLst/>
            <a:gdLst/>
            <a:ahLst/>
            <a:cxnLst/>
            <a:rect l="l" t="t" r="r" b="b"/>
            <a:pathLst>
              <a:path w="2060" h="4405" extrusionOk="0">
                <a:moveTo>
                  <a:pt x="899" y="0"/>
                </a:moveTo>
                <a:cubicBezTo>
                  <a:pt x="473" y="0"/>
                  <a:pt x="0" y="368"/>
                  <a:pt x="90" y="918"/>
                </a:cubicBezTo>
                <a:lnTo>
                  <a:pt x="574" y="3877"/>
                </a:lnTo>
                <a:cubicBezTo>
                  <a:pt x="633" y="4246"/>
                  <a:pt x="888" y="4404"/>
                  <a:pt x="1165" y="4404"/>
                </a:cubicBezTo>
                <a:cubicBezTo>
                  <a:pt x="1587" y="4404"/>
                  <a:pt x="2060" y="4037"/>
                  <a:pt x="1970" y="3487"/>
                </a:cubicBezTo>
                <a:lnTo>
                  <a:pt x="1505" y="527"/>
                </a:lnTo>
                <a:cubicBezTo>
                  <a:pt x="1438" y="159"/>
                  <a:pt x="1179" y="0"/>
                  <a:pt x="899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3"/>
          <p:cNvSpPr/>
          <p:nvPr/>
        </p:nvSpPr>
        <p:spPr>
          <a:xfrm>
            <a:off x="11081533" y="5532126"/>
            <a:ext cx="153972" cy="174677"/>
          </a:xfrm>
          <a:custGeom>
            <a:avLst/>
            <a:gdLst/>
            <a:ahLst/>
            <a:cxnLst/>
            <a:rect l="l" t="t" r="r" b="b"/>
            <a:pathLst>
              <a:path w="3153" h="3577" extrusionOk="0">
                <a:moveTo>
                  <a:pt x="1017" y="0"/>
                </a:moveTo>
                <a:cubicBezTo>
                  <a:pt x="515" y="0"/>
                  <a:pt x="0" y="532"/>
                  <a:pt x="336" y="1100"/>
                </a:cubicBezTo>
                <a:lnTo>
                  <a:pt x="1564" y="3221"/>
                </a:lnTo>
                <a:cubicBezTo>
                  <a:pt x="1707" y="3473"/>
                  <a:pt x="1925" y="3577"/>
                  <a:pt x="2145" y="3577"/>
                </a:cubicBezTo>
                <a:cubicBezTo>
                  <a:pt x="2643" y="3577"/>
                  <a:pt x="3152" y="3045"/>
                  <a:pt x="2830" y="2477"/>
                </a:cubicBezTo>
                <a:lnTo>
                  <a:pt x="1601" y="355"/>
                </a:lnTo>
                <a:cubicBezTo>
                  <a:pt x="1459" y="104"/>
                  <a:pt x="1239" y="0"/>
                  <a:pt x="1017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3"/>
          <p:cNvSpPr/>
          <p:nvPr/>
        </p:nvSpPr>
        <p:spPr>
          <a:xfrm>
            <a:off x="10980792" y="5789862"/>
            <a:ext cx="150797" cy="188351"/>
          </a:xfrm>
          <a:custGeom>
            <a:avLst/>
            <a:gdLst/>
            <a:ahLst/>
            <a:cxnLst/>
            <a:rect l="l" t="t" r="r" b="b"/>
            <a:pathLst>
              <a:path w="3088" h="3857" extrusionOk="0">
                <a:moveTo>
                  <a:pt x="2227" y="0"/>
                </a:moveTo>
                <a:cubicBezTo>
                  <a:pt x="1976" y="0"/>
                  <a:pt x="1734" y="128"/>
                  <a:pt x="1598" y="363"/>
                </a:cubicBezTo>
                <a:cubicBezTo>
                  <a:pt x="1003" y="1144"/>
                  <a:pt x="538" y="2038"/>
                  <a:pt x="203" y="2968"/>
                </a:cubicBezTo>
                <a:cubicBezTo>
                  <a:pt x="1" y="3507"/>
                  <a:pt x="436" y="3857"/>
                  <a:pt x="886" y="3857"/>
                </a:cubicBezTo>
                <a:cubicBezTo>
                  <a:pt x="1182" y="3857"/>
                  <a:pt x="1484" y="3706"/>
                  <a:pt x="1617" y="3359"/>
                </a:cubicBezTo>
                <a:cubicBezTo>
                  <a:pt x="1915" y="2540"/>
                  <a:pt x="2324" y="1777"/>
                  <a:pt x="2864" y="1089"/>
                </a:cubicBezTo>
                <a:cubicBezTo>
                  <a:pt x="3087" y="772"/>
                  <a:pt x="2901" y="288"/>
                  <a:pt x="2603" y="102"/>
                </a:cubicBezTo>
                <a:cubicBezTo>
                  <a:pt x="2484" y="33"/>
                  <a:pt x="2355" y="0"/>
                  <a:pt x="2227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3"/>
          <p:cNvSpPr/>
          <p:nvPr/>
        </p:nvSpPr>
        <p:spPr>
          <a:xfrm>
            <a:off x="10738438" y="5871167"/>
            <a:ext cx="142788" cy="201291"/>
          </a:xfrm>
          <a:custGeom>
            <a:avLst/>
            <a:gdLst/>
            <a:ahLst/>
            <a:cxnLst/>
            <a:rect l="l" t="t" r="r" b="b"/>
            <a:pathLst>
              <a:path w="2924" h="4122" extrusionOk="0">
                <a:moveTo>
                  <a:pt x="2039" y="0"/>
                </a:moveTo>
                <a:cubicBezTo>
                  <a:pt x="1745" y="0"/>
                  <a:pt x="1445" y="147"/>
                  <a:pt x="1313" y="484"/>
                </a:cubicBezTo>
                <a:cubicBezTo>
                  <a:pt x="941" y="1415"/>
                  <a:pt x="569" y="2327"/>
                  <a:pt x="215" y="3239"/>
                </a:cubicBezTo>
                <a:cubicBezTo>
                  <a:pt x="1" y="3769"/>
                  <a:pt x="437" y="4122"/>
                  <a:pt x="892" y="4122"/>
                </a:cubicBezTo>
                <a:cubicBezTo>
                  <a:pt x="1187" y="4122"/>
                  <a:pt x="1491" y="3974"/>
                  <a:pt x="1630" y="3630"/>
                </a:cubicBezTo>
                <a:lnTo>
                  <a:pt x="2709" y="875"/>
                </a:lnTo>
                <a:cubicBezTo>
                  <a:pt x="2923" y="346"/>
                  <a:pt x="2489" y="0"/>
                  <a:pt x="2039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3"/>
          <p:cNvSpPr/>
          <p:nvPr/>
        </p:nvSpPr>
        <p:spPr>
          <a:xfrm>
            <a:off x="10355348" y="5698837"/>
            <a:ext cx="212083" cy="173016"/>
          </a:xfrm>
          <a:custGeom>
            <a:avLst/>
            <a:gdLst/>
            <a:ahLst/>
            <a:cxnLst/>
            <a:rect l="l" t="t" r="r" b="b"/>
            <a:pathLst>
              <a:path w="4343" h="3543" extrusionOk="0">
                <a:moveTo>
                  <a:pt x="1003" y="0"/>
                </a:moveTo>
                <a:cubicBezTo>
                  <a:pt x="399" y="0"/>
                  <a:pt x="1" y="954"/>
                  <a:pt x="653" y="1389"/>
                </a:cubicBezTo>
                <a:cubicBezTo>
                  <a:pt x="1453" y="1929"/>
                  <a:pt x="2198" y="2580"/>
                  <a:pt x="2831" y="3306"/>
                </a:cubicBezTo>
                <a:cubicBezTo>
                  <a:pt x="2980" y="3473"/>
                  <a:pt x="3150" y="3542"/>
                  <a:pt x="3316" y="3542"/>
                </a:cubicBezTo>
                <a:cubicBezTo>
                  <a:pt x="3855" y="3542"/>
                  <a:pt x="4342" y="2809"/>
                  <a:pt x="3873" y="2283"/>
                </a:cubicBezTo>
                <a:cubicBezTo>
                  <a:pt x="3147" y="1445"/>
                  <a:pt x="2309" y="738"/>
                  <a:pt x="1379" y="124"/>
                </a:cubicBezTo>
                <a:cubicBezTo>
                  <a:pt x="1250" y="38"/>
                  <a:pt x="1122" y="0"/>
                  <a:pt x="1003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3"/>
          <p:cNvSpPr/>
          <p:nvPr/>
        </p:nvSpPr>
        <p:spPr>
          <a:xfrm>
            <a:off x="10443540" y="5933966"/>
            <a:ext cx="96251" cy="218871"/>
          </a:xfrm>
          <a:custGeom>
            <a:avLst/>
            <a:gdLst/>
            <a:ahLst/>
            <a:cxnLst/>
            <a:rect l="l" t="t" r="r" b="b"/>
            <a:pathLst>
              <a:path w="1971" h="4482" extrusionOk="0">
                <a:moveTo>
                  <a:pt x="1077" y="1"/>
                </a:moveTo>
                <a:cubicBezTo>
                  <a:pt x="788" y="1"/>
                  <a:pt x="507" y="157"/>
                  <a:pt x="410" y="520"/>
                </a:cubicBezTo>
                <a:cubicBezTo>
                  <a:pt x="131" y="1581"/>
                  <a:pt x="1" y="2679"/>
                  <a:pt x="1" y="3777"/>
                </a:cubicBezTo>
                <a:cubicBezTo>
                  <a:pt x="1" y="4244"/>
                  <a:pt x="372" y="4482"/>
                  <a:pt x="742" y="4482"/>
                </a:cubicBezTo>
                <a:cubicBezTo>
                  <a:pt x="1107" y="4482"/>
                  <a:pt x="1471" y="4249"/>
                  <a:pt x="1471" y="3777"/>
                </a:cubicBezTo>
                <a:cubicBezTo>
                  <a:pt x="1453" y="2809"/>
                  <a:pt x="1564" y="1841"/>
                  <a:pt x="1825" y="911"/>
                </a:cubicBezTo>
                <a:cubicBezTo>
                  <a:pt x="1971" y="361"/>
                  <a:pt x="1515" y="1"/>
                  <a:pt x="1077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3"/>
          <p:cNvSpPr/>
          <p:nvPr/>
        </p:nvSpPr>
        <p:spPr>
          <a:xfrm>
            <a:off x="10158800" y="5859252"/>
            <a:ext cx="152457" cy="175653"/>
          </a:xfrm>
          <a:custGeom>
            <a:avLst/>
            <a:gdLst/>
            <a:ahLst/>
            <a:cxnLst/>
            <a:rect l="l" t="t" r="r" b="b"/>
            <a:pathLst>
              <a:path w="3122" h="3597" extrusionOk="0">
                <a:moveTo>
                  <a:pt x="1008" y="1"/>
                </a:moveTo>
                <a:cubicBezTo>
                  <a:pt x="510" y="1"/>
                  <a:pt x="1" y="533"/>
                  <a:pt x="323" y="1101"/>
                </a:cubicBezTo>
                <a:lnTo>
                  <a:pt x="1533" y="3241"/>
                </a:lnTo>
                <a:cubicBezTo>
                  <a:pt x="1681" y="3492"/>
                  <a:pt x="1901" y="3596"/>
                  <a:pt x="2122" y="3596"/>
                </a:cubicBezTo>
                <a:cubicBezTo>
                  <a:pt x="2621" y="3596"/>
                  <a:pt x="3121" y="3064"/>
                  <a:pt x="2798" y="2496"/>
                </a:cubicBezTo>
                <a:lnTo>
                  <a:pt x="1589" y="356"/>
                </a:lnTo>
                <a:cubicBezTo>
                  <a:pt x="1446" y="105"/>
                  <a:pt x="1228" y="1"/>
                  <a:pt x="1008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3"/>
          <p:cNvSpPr/>
          <p:nvPr/>
        </p:nvSpPr>
        <p:spPr>
          <a:xfrm>
            <a:off x="10134579" y="6068841"/>
            <a:ext cx="85019" cy="187276"/>
          </a:xfrm>
          <a:custGeom>
            <a:avLst/>
            <a:gdLst/>
            <a:ahLst/>
            <a:cxnLst/>
            <a:rect l="l" t="t" r="r" b="b"/>
            <a:pathLst>
              <a:path w="1741" h="3835" extrusionOk="0">
                <a:moveTo>
                  <a:pt x="1038" y="0"/>
                </a:moveTo>
                <a:cubicBezTo>
                  <a:pt x="675" y="0"/>
                  <a:pt x="289" y="233"/>
                  <a:pt x="242" y="698"/>
                </a:cubicBezTo>
                <a:lnTo>
                  <a:pt x="38" y="3136"/>
                </a:lnTo>
                <a:cubicBezTo>
                  <a:pt x="0" y="3602"/>
                  <a:pt x="349" y="3834"/>
                  <a:pt x="717" y="3834"/>
                </a:cubicBezTo>
                <a:cubicBezTo>
                  <a:pt x="1084" y="3834"/>
                  <a:pt x="1471" y="3602"/>
                  <a:pt x="1508" y="3136"/>
                </a:cubicBezTo>
                <a:lnTo>
                  <a:pt x="1694" y="698"/>
                </a:lnTo>
                <a:cubicBezTo>
                  <a:pt x="1740" y="233"/>
                  <a:pt x="1401" y="0"/>
                  <a:pt x="1038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3"/>
          <p:cNvSpPr/>
          <p:nvPr/>
        </p:nvSpPr>
        <p:spPr>
          <a:xfrm>
            <a:off x="9885583" y="5934112"/>
            <a:ext cx="163299" cy="191280"/>
          </a:xfrm>
          <a:custGeom>
            <a:avLst/>
            <a:gdLst/>
            <a:ahLst/>
            <a:cxnLst/>
            <a:rect l="l" t="t" r="r" b="b"/>
            <a:pathLst>
              <a:path w="3344" h="3917" extrusionOk="0">
                <a:moveTo>
                  <a:pt x="2458" y="1"/>
                </a:moveTo>
                <a:cubicBezTo>
                  <a:pt x="2168" y="1"/>
                  <a:pt x="1879" y="151"/>
                  <a:pt x="1768" y="498"/>
                </a:cubicBezTo>
                <a:cubicBezTo>
                  <a:pt x="1489" y="1298"/>
                  <a:pt x="1061" y="2043"/>
                  <a:pt x="484" y="2657"/>
                </a:cubicBezTo>
                <a:cubicBezTo>
                  <a:pt x="0" y="3183"/>
                  <a:pt x="484" y="3917"/>
                  <a:pt x="1031" y="3917"/>
                </a:cubicBezTo>
                <a:cubicBezTo>
                  <a:pt x="1199" y="3917"/>
                  <a:pt x="1373" y="3847"/>
                  <a:pt x="1526" y="3681"/>
                </a:cubicBezTo>
                <a:cubicBezTo>
                  <a:pt x="2270" y="2880"/>
                  <a:pt x="2829" y="1931"/>
                  <a:pt x="3164" y="889"/>
                </a:cubicBezTo>
                <a:cubicBezTo>
                  <a:pt x="3344" y="350"/>
                  <a:pt x="2900" y="1"/>
                  <a:pt x="2458" y="1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3"/>
          <p:cNvSpPr/>
          <p:nvPr/>
        </p:nvSpPr>
        <p:spPr>
          <a:xfrm>
            <a:off x="9726830" y="6142821"/>
            <a:ext cx="186445" cy="177412"/>
          </a:xfrm>
          <a:custGeom>
            <a:avLst/>
            <a:gdLst/>
            <a:ahLst/>
            <a:cxnLst/>
            <a:rect l="l" t="t" r="r" b="b"/>
            <a:pathLst>
              <a:path w="3818" h="3633" extrusionOk="0">
                <a:moveTo>
                  <a:pt x="1007" y="0"/>
                </a:moveTo>
                <a:cubicBezTo>
                  <a:pt x="514" y="0"/>
                  <a:pt x="1" y="532"/>
                  <a:pt x="310" y="1100"/>
                </a:cubicBezTo>
                <a:cubicBezTo>
                  <a:pt x="794" y="1993"/>
                  <a:pt x="1427" y="2794"/>
                  <a:pt x="2209" y="3445"/>
                </a:cubicBezTo>
                <a:cubicBezTo>
                  <a:pt x="2361" y="3577"/>
                  <a:pt x="2529" y="3632"/>
                  <a:pt x="2692" y="3632"/>
                </a:cubicBezTo>
                <a:cubicBezTo>
                  <a:pt x="3288" y="3632"/>
                  <a:pt x="3817" y="2889"/>
                  <a:pt x="3232" y="2422"/>
                </a:cubicBezTo>
                <a:cubicBezTo>
                  <a:pt x="2562" y="1845"/>
                  <a:pt x="1985" y="1137"/>
                  <a:pt x="1576" y="356"/>
                </a:cubicBezTo>
                <a:cubicBezTo>
                  <a:pt x="1439" y="105"/>
                  <a:pt x="1225" y="0"/>
                  <a:pt x="1007" y="0"/>
                </a:cubicBezTo>
                <a:close/>
              </a:path>
            </a:pathLst>
          </a:custGeom>
          <a:solidFill>
            <a:srgbClr val="4EA8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3"/>
          <p:cNvSpPr/>
          <p:nvPr/>
        </p:nvSpPr>
        <p:spPr>
          <a:xfrm>
            <a:off x="10624951" y="5456532"/>
            <a:ext cx="214573" cy="118323"/>
          </a:xfrm>
          <a:custGeom>
            <a:avLst/>
            <a:gdLst/>
            <a:ahLst/>
            <a:cxnLst/>
            <a:rect l="l" t="t" r="r" b="b"/>
            <a:pathLst>
              <a:path w="4394" h="2423" extrusionOk="0">
                <a:moveTo>
                  <a:pt x="274" y="0"/>
                </a:moveTo>
                <a:cubicBezTo>
                  <a:pt x="111" y="0"/>
                  <a:pt x="1" y="245"/>
                  <a:pt x="176" y="340"/>
                </a:cubicBezTo>
                <a:lnTo>
                  <a:pt x="4028" y="2406"/>
                </a:lnTo>
                <a:cubicBezTo>
                  <a:pt x="4056" y="2418"/>
                  <a:pt x="4083" y="2423"/>
                  <a:pt x="4109" y="2423"/>
                </a:cubicBezTo>
                <a:cubicBezTo>
                  <a:pt x="4288" y="2423"/>
                  <a:pt x="4393" y="2171"/>
                  <a:pt x="4214" y="2089"/>
                </a:cubicBezTo>
                <a:lnTo>
                  <a:pt x="362" y="24"/>
                </a:lnTo>
                <a:cubicBezTo>
                  <a:pt x="332" y="7"/>
                  <a:pt x="302" y="0"/>
                  <a:pt x="2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3"/>
          <p:cNvSpPr/>
          <p:nvPr/>
        </p:nvSpPr>
        <p:spPr>
          <a:xfrm>
            <a:off x="10579001" y="5584865"/>
            <a:ext cx="209007" cy="38383"/>
          </a:xfrm>
          <a:custGeom>
            <a:avLst/>
            <a:gdLst/>
            <a:ahLst/>
            <a:cxnLst/>
            <a:rect l="l" t="t" r="r" b="b"/>
            <a:pathLst>
              <a:path w="4280" h="786" extrusionOk="0">
                <a:moveTo>
                  <a:pt x="207" y="0"/>
                </a:moveTo>
                <a:cubicBezTo>
                  <a:pt x="0" y="0"/>
                  <a:pt x="5" y="355"/>
                  <a:pt x="223" y="373"/>
                </a:cubicBezTo>
                <a:lnTo>
                  <a:pt x="4057" y="783"/>
                </a:lnTo>
                <a:cubicBezTo>
                  <a:pt x="4068" y="785"/>
                  <a:pt x="4078" y="785"/>
                  <a:pt x="4088" y="785"/>
                </a:cubicBezTo>
                <a:cubicBezTo>
                  <a:pt x="4280" y="785"/>
                  <a:pt x="4270" y="447"/>
                  <a:pt x="4057" y="429"/>
                </a:cubicBezTo>
                <a:lnTo>
                  <a:pt x="223" y="1"/>
                </a:lnTo>
                <a:cubicBezTo>
                  <a:pt x="218" y="1"/>
                  <a:pt x="213" y="0"/>
                  <a:pt x="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3"/>
          <p:cNvSpPr/>
          <p:nvPr/>
        </p:nvSpPr>
        <p:spPr>
          <a:xfrm>
            <a:off x="10676273" y="5344170"/>
            <a:ext cx="159979" cy="139468"/>
          </a:xfrm>
          <a:custGeom>
            <a:avLst/>
            <a:gdLst/>
            <a:ahLst/>
            <a:cxnLst/>
            <a:rect l="l" t="t" r="r" b="b"/>
            <a:pathLst>
              <a:path w="3276" h="2856" extrusionOk="0">
                <a:moveTo>
                  <a:pt x="268" y="0"/>
                </a:moveTo>
                <a:cubicBezTo>
                  <a:pt x="126" y="0"/>
                  <a:pt x="0" y="185"/>
                  <a:pt x="130" y="315"/>
                </a:cubicBezTo>
                <a:lnTo>
                  <a:pt x="2884" y="2809"/>
                </a:lnTo>
                <a:cubicBezTo>
                  <a:pt x="2921" y="2841"/>
                  <a:pt x="2962" y="2855"/>
                  <a:pt x="3003" y="2855"/>
                </a:cubicBezTo>
                <a:cubicBezTo>
                  <a:pt x="3146" y="2855"/>
                  <a:pt x="3275" y="2683"/>
                  <a:pt x="3145" y="2567"/>
                </a:cubicBezTo>
                <a:cubicBezTo>
                  <a:pt x="2214" y="1729"/>
                  <a:pt x="1302" y="892"/>
                  <a:pt x="390" y="54"/>
                </a:cubicBezTo>
                <a:cubicBezTo>
                  <a:pt x="352" y="16"/>
                  <a:pt x="309" y="0"/>
                  <a:pt x="2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3"/>
          <p:cNvSpPr/>
          <p:nvPr/>
        </p:nvSpPr>
        <p:spPr>
          <a:xfrm>
            <a:off x="9606213" y="5541013"/>
            <a:ext cx="922315" cy="528572"/>
          </a:xfrm>
          <a:custGeom>
            <a:avLst/>
            <a:gdLst/>
            <a:ahLst/>
            <a:cxnLst/>
            <a:rect l="l" t="t" r="r" b="b"/>
            <a:pathLst>
              <a:path w="18887" h="10824" extrusionOk="0">
                <a:moveTo>
                  <a:pt x="18613" y="1"/>
                </a:moveTo>
                <a:cubicBezTo>
                  <a:pt x="18585" y="1"/>
                  <a:pt x="18555" y="8"/>
                  <a:pt x="18525" y="24"/>
                </a:cubicBezTo>
                <a:cubicBezTo>
                  <a:pt x="13817" y="2853"/>
                  <a:pt x="9071" y="5608"/>
                  <a:pt x="4269" y="8269"/>
                </a:cubicBezTo>
                <a:cubicBezTo>
                  <a:pt x="2911" y="9013"/>
                  <a:pt x="1534" y="9758"/>
                  <a:pt x="175" y="10484"/>
                </a:cubicBezTo>
                <a:cubicBezTo>
                  <a:pt x="0" y="10579"/>
                  <a:pt x="110" y="10824"/>
                  <a:pt x="274" y="10824"/>
                </a:cubicBezTo>
                <a:cubicBezTo>
                  <a:pt x="302" y="10824"/>
                  <a:pt x="331" y="10816"/>
                  <a:pt x="361" y="10800"/>
                </a:cubicBezTo>
                <a:cubicBezTo>
                  <a:pt x="5181" y="8213"/>
                  <a:pt x="9964" y="5515"/>
                  <a:pt x="14710" y="2723"/>
                </a:cubicBezTo>
                <a:cubicBezTo>
                  <a:pt x="16031" y="1941"/>
                  <a:pt x="17371" y="1141"/>
                  <a:pt x="18711" y="341"/>
                </a:cubicBezTo>
                <a:cubicBezTo>
                  <a:pt x="18886" y="245"/>
                  <a:pt x="18776" y="1"/>
                  <a:pt x="18613" y="1"/>
                </a:cubicBezTo>
                <a:close/>
              </a:path>
            </a:pathLst>
          </a:custGeom>
          <a:solidFill>
            <a:srgbClr val="2B160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3"/>
          <p:cNvSpPr/>
          <p:nvPr/>
        </p:nvSpPr>
        <p:spPr>
          <a:xfrm>
            <a:off x="10447203" y="3786715"/>
            <a:ext cx="267412" cy="1769720"/>
          </a:xfrm>
          <a:custGeom>
            <a:avLst/>
            <a:gdLst/>
            <a:ahLst/>
            <a:cxnLst/>
            <a:rect l="l" t="t" r="r" b="b"/>
            <a:pathLst>
              <a:path w="5476" h="36240" extrusionOk="0">
                <a:moveTo>
                  <a:pt x="5216" y="0"/>
                </a:moveTo>
                <a:cubicBezTo>
                  <a:pt x="5185" y="0"/>
                  <a:pt x="5152" y="9"/>
                  <a:pt x="5118" y="31"/>
                </a:cubicBezTo>
                <a:cubicBezTo>
                  <a:pt x="3630" y="1054"/>
                  <a:pt x="2383" y="2413"/>
                  <a:pt x="1508" y="3995"/>
                </a:cubicBezTo>
                <a:cubicBezTo>
                  <a:pt x="577" y="5670"/>
                  <a:pt x="75" y="7568"/>
                  <a:pt x="56" y="9485"/>
                </a:cubicBezTo>
                <a:cubicBezTo>
                  <a:pt x="0" y="11756"/>
                  <a:pt x="466" y="14007"/>
                  <a:pt x="875" y="16222"/>
                </a:cubicBezTo>
                <a:lnTo>
                  <a:pt x="2141" y="23108"/>
                </a:lnTo>
                <a:lnTo>
                  <a:pt x="3536" y="30794"/>
                </a:lnTo>
                <a:cubicBezTo>
                  <a:pt x="3071" y="31148"/>
                  <a:pt x="2755" y="31632"/>
                  <a:pt x="2606" y="32190"/>
                </a:cubicBezTo>
                <a:cubicBezTo>
                  <a:pt x="2438" y="32730"/>
                  <a:pt x="2345" y="33344"/>
                  <a:pt x="2606" y="33865"/>
                </a:cubicBezTo>
                <a:cubicBezTo>
                  <a:pt x="1545" y="33995"/>
                  <a:pt x="875" y="35093"/>
                  <a:pt x="1247" y="36117"/>
                </a:cubicBezTo>
                <a:cubicBezTo>
                  <a:pt x="1283" y="36203"/>
                  <a:pt x="1359" y="36240"/>
                  <a:pt x="1432" y="36240"/>
                </a:cubicBezTo>
                <a:cubicBezTo>
                  <a:pt x="1547" y="36240"/>
                  <a:pt x="1658" y="36149"/>
                  <a:pt x="1601" y="36024"/>
                </a:cubicBezTo>
                <a:cubicBezTo>
                  <a:pt x="1260" y="35145"/>
                  <a:pt x="1922" y="34215"/>
                  <a:pt x="2836" y="34215"/>
                </a:cubicBezTo>
                <a:cubicBezTo>
                  <a:pt x="2871" y="34215"/>
                  <a:pt x="2906" y="34216"/>
                  <a:pt x="2941" y="34219"/>
                </a:cubicBezTo>
                <a:cubicBezTo>
                  <a:pt x="3108" y="34219"/>
                  <a:pt x="3183" y="34014"/>
                  <a:pt x="3071" y="33902"/>
                </a:cubicBezTo>
                <a:cubicBezTo>
                  <a:pt x="2662" y="33437"/>
                  <a:pt x="2811" y="32767"/>
                  <a:pt x="2978" y="32227"/>
                </a:cubicBezTo>
                <a:cubicBezTo>
                  <a:pt x="3127" y="31725"/>
                  <a:pt x="3425" y="31297"/>
                  <a:pt x="3871" y="31018"/>
                </a:cubicBezTo>
                <a:cubicBezTo>
                  <a:pt x="3965" y="30962"/>
                  <a:pt x="3983" y="30813"/>
                  <a:pt x="3890" y="30720"/>
                </a:cubicBezTo>
                <a:lnTo>
                  <a:pt x="1452" y="17395"/>
                </a:lnTo>
                <a:cubicBezTo>
                  <a:pt x="1043" y="15180"/>
                  <a:pt x="540" y="12947"/>
                  <a:pt x="428" y="10676"/>
                </a:cubicBezTo>
                <a:cubicBezTo>
                  <a:pt x="298" y="8703"/>
                  <a:pt x="633" y="6731"/>
                  <a:pt x="1452" y="4907"/>
                </a:cubicBezTo>
                <a:cubicBezTo>
                  <a:pt x="2308" y="3083"/>
                  <a:pt x="3630" y="1501"/>
                  <a:pt x="5305" y="366"/>
                </a:cubicBezTo>
                <a:cubicBezTo>
                  <a:pt x="5476" y="241"/>
                  <a:pt x="5374" y="0"/>
                  <a:pt x="5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3"/>
          <p:cNvSpPr/>
          <p:nvPr/>
        </p:nvSpPr>
        <p:spPr>
          <a:xfrm>
            <a:off x="8880421" y="3115663"/>
            <a:ext cx="97276" cy="382659"/>
          </a:xfrm>
          <a:custGeom>
            <a:avLst/>
            <a:gdLst/>
            <a:ahLst/>
            <a:cxnLst/>
            <a:rect l="l" t="t" r="r" b="b"/>
            <a:pathLst>
              <a:path w="1992" h="7836" fill="none" extrusionOk="0">
                <a:moveTo>
                  <a:pt x="1080" y="1"/>
                </a:moveTo>
                <a:lnTo>
                  <a:pt x="1880" y="6068"/>
                </a:lnTo>
                <a:cubicBezTo>
                  <a:pt x="1955" y="6533"/>
                  <a:pt x="1992" y="7036"/>
                  <a:pt x="1694" y="7389"/>
                </a:cubicBezTo>
                <a:cubicBezTo>
                  <a:pt x="1285" y="7836"/>
                  <a:pt x="577" y="7724"/>
                  <a:pt x="0" y="7575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1861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3"/>
          <p:cNvSpPr/>
          <p:nvPr/>
        </p:nvSpPr>
        <p:spPr>
          <a:xfrm>
            <a:off x="9611098" y="2660351"/>
            <a:ext cx="112756" cy="381779"/>
          </a:xfrm>
          <a:custGeom>
            <a:avLst/>
            <a:gdLst/>
            <a:ahLst/>
            <a:cxnLst/>
            <a:rect l="l" t="t" r="r" b="b"/>
            <a:pathLst>
              <a:path w="2309" h="7818" fill="none" extrusionOk="0">
                <a:moveTo>
                  <a:pt x="168" y="1"/>
                </a:moveTo>
                <a:lnTo>
                  <a:pt x="19" y="6142"/>
                </a:lnTo>
                <a:cubicBezTo>
                  <a:pt x="1" y="6608"/>
                  <a:pt x="19" y="7110"/>
                  <a:pt x="391" y="7408"/>
                </a:cubicBezTo>
                <a:cubicBezTo>
                  <a:pt x="894" y="7817"/>
                  <a:pt x="1675" y="7594"/>
                  <a:pt x="2308" y="7371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1861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3"/>
          <p:cNvSpPr/>
          <p:nvPr/>
        </p:nvSpPr>
        <p:spPr>
          <a:xfrm>
            <a:off x="10749434" y="481435"/>
            <a:ext cx="1852057" cy="3308005"/>
          </a:xfrm>
          <a:custGeom>
            <a:avLst/>
            <a:gdLst/>
            <a:ahLst/>
            <a:cxnLst/>
            <a:rect l="l" t="t" r="r" b="b"/>
            <a:pathLst>
              <a:path w="62471" h="111581" extrusionOk="0">
                <a:moveTo>
                  <a:pt x="56920" y="1566"/>
                </a:moveTo>
                <a:cubicBezTo>
                  <a:pt x="47966" y="-8336"/>
                  <a:pt x="560" y="33012"/>
                  <a:pt x="33" y="51184"/>
                </a:cubicBezTo>
                <a:cubicBezTo>
                  <a:pt x="-494" y="69356"/>
                  <a:pt x="44278" y="118869"/>
                  <a:pt x="53759" y="110599"/>
                </a:cubicBezTo>
                <a:cubicBezTo>
                  <a:pt x="63240" y="102329"/>
                  <a:pt x="65874" y="11469"/>
                  <a:pt x="56920" y="15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978" name="Google Shape;978;p33"/>
          <p:cNvSpPr/>
          <p:nvPr/>
        </p:nvSpPr>
        <p:spPr>
          <a:xfrm rot="-1674169">
            <a:off x="9591460" y="192322"/>
            <a:ext cx="858168" cy="66007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0027508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0D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 Black"/>
              <a:buNone/>
              <a:defRPr sz="28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●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○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●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○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●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○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423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3.png"/><Relationship Id="rId10" Type="http://schemas.microsoft.com/office/2007/relationships/hdphoto" Target="../media/hdphoto10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D8B759-3688-F9B5-2EB5-46BD28B40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6910" y="681764"/>
            <a:ext cx="7819696" cy="1867600"/>
          </a:xfrm>
        </p:spPr>
        <p:txBody>
          <a:bodyPr/>
          <a:lstStyle/>
          <a:p>
            <a:pPr algn="ctr"/>
            <a:r>
              <a:rPr lang="es-MX" sz="5400" dirty="0">
                <a:latin typeface="Cooper Black" panose="0208090404030B020404" pitchFamily="18" charset="0"/>
              </a:rPr>
              <a:t>Las emociones de mis hijos, ¿Cómo manejarlas?</a:t>
            </a:r>
            <a:endParaRPr lang="es-SV" sz="5400" dirty="0">
              <a:latin typeface="Cooper Black" panose="0208090404030B0204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EFC964-E71C-6C4A-6E62-34CF5F133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12" y="2978880"/>
            <a:ext cx="6265200" cy="1742491"/>
          </a:xfrm>
        </p:spPr>
        <p:txBody>
          <a:bodyPr/>
          <a:lstStyle/>
          <a:p>
            <a:pPr algn="ctr"/>
            <a:r>
              <a:rPr lang="es-MX" sz="3600" dirty="0">
                <a:latin typeface="Mistral" panose="03090702030407020403" pitchFamily="66" charset="0"/>
              </a:rPr>
              <a:t>Un corazón alegre es buena medicina, pero el espíritu abatido seca los huesos…</a:t>
            </a:r>
          </a:p>
          <a:p>
            <a:pPr algn="ctr"/>
            <a:r>
              <a:rPr lang="es-MX" sz="36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Proverbios 17:22  </a:t>
            </a:r>
            <a:endParaRPr lang="es-SV" sz="3600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8BE9F2-7281-0BDB-C3D4-B17468AF5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18" y="-1831"/>
            <a:ext cx="2280963" cy="22809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2FAEA84-5E68-B766-2DE5-A0B0411CE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668" y="-170587"/>
            <a:ext cx="2449719" cy="244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9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79A15-C396-1DB4-D093-5A0F8DC0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544" y="363876"/>
            <a:ext cx="8771396" cy="980800"/>
          </a:xfrm>
        </p:spPr>
        <p:txBody>
          <a:bodyPr/>
          <a:lstStyle/>
          <a:p>
            <a:pPr algn="ctr"/>
            <a:r>
              <a:rPr lang="es-MX" dirty="0">
                <a:latin typeface="Cooper Black" panose="0208090404030B020404" pitchFamily="18" charset="0"/>
              </a:rPr>
              <a:t>¿Qué son las emociones?</a:t>
            </a:r>
            <a:endParaRPr lang="es-SV" dirty="0">
              <a:latin typeface="Cooper Black" panose="0208090404030B020404" pitchFamily="18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BFA1028C-BA53-E96B-B9CE-05E8BA037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07" y="2034258"/>
            <a:ext cx="11829393" cy="2789483"/>
          </a:xfrm>
        </p:spPr>
        <p:txBody>
          <a:bodyPr/>
          <a:lstStyle/>
          <a:p>
            <a:r>
              <a:rPr lang="es-MX" sz="2800" dirty="0">
                <a:solidFill>
                  <a:schemeClr val="tx1"/>
                </a:solidFill>
              </a:rPr>
              <a:t>La palabra emoción, viene del latín </a:t>
            </a:r>
            <a:r>
              <a:rPr lang="es-MX" sz="2800" i="1" dirty="0">
                <a:solidFill>
                  <a:schemeClr val="tx1"/>
                </a:solidFill>
              </a:rPr>
              <a:t>¨</a:t>
            </a:r>
            <a:r>
              <a:rPr lang="es-MX" sz="2800" i="1" dirty="0" err="1">
                <a:solidFill>
                  <a:schemeClr val="tx1"/>
                </a:solidFill>
              </a:rPr>
              <a:t>emotio</a:t>
            </a:r>
            <a:r>
              <a:rPr lang="es-MX" sz="2800" i="1" dirty="0">
                <a:solidFill>
                  <a:schemeClr val="tx1"/>
                </a:solidFill>
              </a:rPr>
              <a:t>¨</a:t>
            </a:r>
          </a:p>
          <a:p>
            <a:r>
              <a:rPr lang="es-MX" sz="2800" dirty="0">
                <a:solidFill>
                  <a:schemeClr val="tx1"/>
                </a:solidFill>
              </a:rPr>
              <a:t>Implica tres estados complejos: </a:t>
            </a:r>
          </a:p>
          <a:p>
            <a:pPr marL="482600" indent="-342900">
              <a:buFont typeface="Open Sans SemiBold" panose="020B0706030804020204" pitchFamily="34" charset="0"/>
              <a:buChar char="ψ"/>
            </a:pPr>
            <a:r>
              <a:rPr lang="es-MX" sz="2800" dirty="0"/>
              <a:t>Una experiencia subjetiva</a:t>
            </a:r>
          </a:p>
          <a:p>
            <a:pPr marL="482600" indent="-342900">
              <a:buFont typeface="Open Sans SemiBold" panose="020B0706030804020204" pitchFamily="34" charset="0"/>
              <a:buChar char="ψ"/>
            </a:pPr>
            <a:r>
              <a:rPr lang="es-MX" sz="2800" dirty="0"/>
              <a:t>Una respuesta fisiológica </a:t>
            </a:r>
          </a:p>
          <a:p>
            <a:pPr marL="482600" indent="-342900">
              <a:buFont typeface="Open Sans SemiBold" panose="020B0706030804020204" pitchFamily="34" charset="0"/>
              <a:buChar char="ψ"/>
            </a:pPr>
            <a:r>
              <a:rPr lang="es-MX" sz="2800" dirty="0"/>
              <a:t>Una respuesta conductual expresiva</a:t>
            </a:r>
          </a:p>
          <a:p>
            <a:pPr marL="482600" indent="-342900">
              <a:buFont typeface="Open Sans SemiBold" panose="020B0706030804020204" pitchFamily="34" charset="0"/>
              <a:buChar char="ψ"/>
            </a:pPr>
            <a:endParaRPr lang="es-MX" sz="2800" dirty="0"/>
          </a:p>
          <a:p>
            <a:pPr marL="139700" indent="0"/>
            <a:r>
              <a:rPr lang="es-MX" sz="2800" dirty="0">
                <a:solidFill>
                  <a:schemeClr val="tx1"/>
                </a:solidFill>
                <a:highlight>
                  <a:srgbClr val="FFFF00"/>
                </a:highlight>
              </a:rPr>
              <a:t>Pero, ¿Qué dice Dios de nuestras emociones?</a:t>
            </a:r>
          </a:p>
          <a:p>
            <a:pPr marL="139700" indent="0"/>
            <a:r>
              <a:rPr lang="es-MX" sz="2800" dirty="0">
                <a:solidFill>
                  <a:schemeClr val="tx1"/>
                </a:solidFill>
              </a:rPr>
              <a:t>Que Él nos creó a su semejanza </a:t>
            </a:r>
            <a:r>
              <a:rPr lang="es-MX" sz="2800" i="1" dirty="0">
                <a:solidFill>
                  <a:schemeClr val="tx1"/>
                </a:solidFill>
              </a:rPr>
              <a:t>(Génesis 1:27)  </a:t>
            </a:r>
          </a:p>
          <a:p>
            <a:pPr marL="139700" indent="0"/>
            <a:r>
              <a:rPr lang="es-MX" sz="2800" i="1" dirty="0">
                <a:solidFill>
                  <a:schemeClr val="tx1"/>
                </a:solidFill>
              </a:rPr>
              <a:t>       ¡N</a:t>
            </a:r>
            <a:r>
              <a:rPr lang="es-MX" sz="2800" dirty="0">
                <a:solidFill>
                  <a:schemeClr val="tx1"/>
                </a:solidFill>
              </a:rPr>
              <a:t>o se equivocó al crearnos emocionales! </a:t>
            </a:r>
          </a:p>
          <a:p>
            <a:pPr marL="482600" indent="-342900">
              <a:buFont typeface="Open Sans SemiBold" panose="020B0706030804020204" pitchFamily="34" charset="0"/>
              <a:buChar char="ψ"/>
            </a:pPr>
            <a:endParaRPr lang="es-SV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B50EC1-B3C3-CFDC-CDA2-F9811E2A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832" y="2862251"/>
            <a:ext cx="4214959" cy="42149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18B851-3C28-50AB-311D-5AD1421A1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3741"/>
            <a:ext cx="1198179" cy="20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76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16463-E1E9-28A5-BD37-77A59268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4" y="122530"/>
            <a:ext cx="9412015" cy="3315367"/>
          </a:xfrm>
        </p:spPr>
        <p:txBody>
          <a:bodyPr/>
          <a:lstStyle/>
          <a:p>
            <a:r>
              <a:rPr lang="es-MX" sz="2400" dirty="0">
                <a:latin typeface="Cooper Black" panose="0208090404030B020404" pitchFamily="18" charset="0"/>
              </a:rPr>
              <a:t>-Las emociones, son respuestas naturales del ser humano, pero creadas por Dios.</a:t>
            </a:r>
            <a:br>
              <a:rPr lang="es-MX" sz="2400" dirty="0">
                <a:latin typeface="Cooper Black" panose="0208090404030B020404" pitchFamily="18" charset="0"/>
              </a:rPr>
            </a:br>
            <a:br>
              <a:rPr lang="es-MX" sz="2400" dirty="0">
                <a:latin typeface="Cooper Black" panose="0208090404030B020404" pitchFamily="18" charset="0"/>
              </a:rPr>
            </a:br>
            <a:r>
              <a:rPr lang="es-MX" sz="2400" dirty="0">
                <a:latin typeface="Cooper Black" panose="0208090404030B020404" pitchFamily="18" charset="0"/>
              </a:rPr>
              <a:t>-Desde bebés, necesitamos un acompañamiento emocional.</a:t>
            </a:r>
            <a:br>
              <a:rPr lang="es-MX" sz="2400" dirty="0">
                <a:latin typeface="Cooper Black" panose="0208090404030B020404" pitchFamily="18" charset="0"/>
              </a:rPr>
            </a:br>
            <a:br>
              <a:rPr lang="es-MX" sz="2400" dirty="0">
                <a:latin typeface="Cooper Black" panose="0208090404030B020404" pitchFamily="18" charset="0"/>
              </a:rPr>
            </a:br>
            <a:r>
              <a:rPr lang="es-MX" sz="2400" dirty="0">
                <a:latin typeface="Cooper Black" panose="0208090404030B020404" pitchFamily="18" charset="0"/>
              </a:rPr>
              <a:t>-A medida que crece, “el modo en que el niño afronta una situación de crisis, va a ser reflejo en buena medida del modo en que la familia afronta la crisis”.</a:t>
            </a:r>
            <a:endParaRPr lang="es-SV" sz="2400" dirty="0">
              <a:latin typeface="Cooper Black" panose="0208090404030B020404" pitchFamily="18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3F707CDA-FE2E-BD13-4E1D-6268AA51D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255" y="3282843"/>
            <a:ext cx="8198069" cy="219060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s-MX" sz="2400" dirty="0">
                <a:latin typeface="Forte" panose="03060902040502070203" pitchFamily="66" charset="0"/>
              </a:rPr>
              <a:t>“La función protectora de la familia no funciona cuando los padres fingen que no ha ocurrido nada, sino cuando transmiten a sus hijos la idea de que están abordando juntos un problema que les afecta a todos”.</a:t>
            </a:r>
          </a:p>
          <a:p>
            <a:pPr algn="ctr"/>
            <a:r>
              <a:rPr lang="es-MX" sz="2400" dirty="0">
                <a:latin typeface="Forte" panose="03060902040502070203" pitchFamily="66" charset="0"/>
              </a:rPr>
              <a:t>            </a:t>
            </a:r>
            <a:r>
              <a:rPr lang="es-MX" sz="2400" dirty="0">
                <a:solidFill>
                  <a:srgbClr val="00B050"/>
                </a:solidFill>
                <a:latin typeface="Forte" panose="03060902040502070203" pitchFamily="66" charset="0"/>
              </a:rPr>
              <a:t>David Spiegel</a:t>
            </a:r>
            <a:endParaRPr lang="es-SV" sz="2400" dirty="0">
              <a:solidFill>
                <a:srgbClr val="00B050"/>
              </a:solidFill>
              <a:latin typeface="Forte" panose="03060902040502070203" pitchFamily="66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087B4BF-956B-1192-FB17-1924B656A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50" b="90617" l="20059" r="64565">
                        <a14:backgroundMark x1="50185" y1="23446" x2="36389" y2="13983"/>
                        <a14:backgroundMark x1="36389" y1="13983" x2="30463" y2="16102"/>
                        <a14:backgroundMark x1="30463" y1="16102" x2="26944" y2="29661"/>
                        <a14:backgroundMark x1="26944" y1="29661" x2="26944" y2="58475"/>
                        <a14:backgroundMark x1="26944" y1="58475" x2="20741" y2="83333"/>
                        <a14:backgroundMark x1="20741" y1="83333" x2="22500" y2="96186"/>
                        <a14:backgroundMark x1="48981" y1="21610" x2="54537" y2="30367"/>
                        <a14:backgroundMark x1="54537" y1="30367" x2="57593" y2="45339"/>
                        <a14:backgroundMark x1="57593" y1="45339" x2="54537" y2="45480"/>
                        <a14:backgroundMark x1="49907" y1="22740" x2="53981" y2="31073"/>
                        <a14:backgroundMark x1="53981" y1="31073" x2="54815" y2="43785"/>
                        <a14:backgroundMark x1="54815" y1="43785" x2="50278" y2="55791"/>
                        <a14:backgroundMark x1="50278" y1="55791" x2="58796" y2="73164"/>
                        <a14:backgroundMark x1="58796" y1="73164" x2="61574" y2="89124"/>
                        <a14:backgroundMark x1="61574" y1="89124" x2="61389" y2="98305"/>
                      </a14:backgroundRemoval>
                    </a14:imgEffect>
                  </a14:imgLayer>
                </a14:imgProps>
              </a:ext>
            </a:extLst>
          </a:blip>
          <a:srcRect l="14496" t="6166" r="29872" b="22298"/>
          <a:stretch>
            <a:fillRect/>
          </a:stretch>
        </p:blipFill>
        <p:spPr>
          <a:xfrm>
            <a:off x="-853973" y="3282843"/>
            <a:ext cx="4251935" cy="35841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725E7AD-5686-BF1A-5EC8-6E26DCB52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5810" y="3282843"/>
            <a:ext cx="7458147" cy="4115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71970F4-1E48-9E0D-FAAA-C9B6EBBB8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6640" y="406309"/>
            <a:ext cx="2305360" cy="230536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A5B074D-0B97-06B2-794D-515D01EEC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537" t="13793" r="9003" b="14024"/>
          <a:stretch>
            <a:fillRect/>
          </a:stretch>
        </p:blipFill>
        <p:spPr>
          <a:xfrm>
            <a:off x="3284164" y="4970261"/>
            <a:ext cx="2104167" cy="18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7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E40958-74D0-BEA0-51F9-B1C59F1DE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545" y="244073"/>
            <a:ext cx="9200746" cy="1392303"/>
          </a:xfrm>
        </p:spPr>
        <p:txBody>
          <a:bodyPr/>
          <a:lstStyle/>
          <a:p>
            <a:pPr algn="ctr"/>
            <a:r>
              <a:rPr lang="es-MX" sz="3600" dirty="0">
                <a:solidFill>
                  <a:schemeClr val="accent4"/>
                </a:solidFill>
                <a:latin typeface="Cooper Black" panose="0208090404030B020404" pitchFamily="18" charset="0"/>
              </a:rPr>
              <a:t>Estrategias para educar a los hijos con Inteligencia Emocional</a:t>
            </a:r>
            <a:endParaRPr lang="es-SV" sz="3600" dirty="0">
              <a:solidFill>
                <a:schemeClr val="accent4"/>
              </a:solidFill>
              <a:latin typeface="Cooper Black" panose="0208090404030B020404" pitchFamily="18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7961244-A9B8-6EDB-07E1-E082D83D6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391420"/>
            <a:ext cx="9790386" cy="1392304"/>
          </a:xfrm>
        </p:spPr>
        <p:txBody>
          <a:bodyPr/>
          <a:lstStyle/>
          <a:p>
            <a:r>
              <a:rPr lang="es-MX" sz="3200" dirty="0">
                <a:solidFill>
                  <a:schemeClr val="tx1"/>
                </a:solidFill>
                <a:highlight>
                  <a:srgbClr val="FFFF00"/>
                </a:highlight>
                <a:latin typeface="Cooper Black" panose="0208090404030B020404" pitchFamily="18" charset="0"/>
              </a:rPr>
              <a:t>1. </a:t>
            </a:r>
            <a:r>
              <a:rPr lang="es-MX" sz="3200" dirty="0">
                <a:solidFill>
                  <a:schemeClr val="tx1"/>
                </a:solidFill>
                <a:latin typeface="Cooper Black" panose="0208090404030B020404" pitchFamily="18" charset="0"/>
              </a:rPr>
              <a:t>Enseñar a identificar las emociones y ponerles nombre.</a:t>
            </a:r>
          </a:p>
          <a:p>
            <a:r>
              <a:rPr lang="es-SV" sz="3200" dirty="0">
                <a:solidFill>
                  <a:schemeClr val="tx1"/>
                </a:solidFill>
                <a:highlight>
                  <a:srgbClr val="FF00FF"/>
                </a:highlight>
                <a:latin typeface="Cooper Black" panose="0208090404030B020404" pitchFamily="18" charset="0"/>
              </a:rPr>
              <a:t>2. </a:t>
            </a:r>
            <a:r>
              <a:rPr lang="es-SV" sz="3200" dirty="0">
                <a:solidFill>
                  <a:schemeClr val="tx1"/>
                </a:solidFill>
                <a:latin typeface="Cooper Black" panose="0208090404030B020404" pitchFamily="18" charset="0"/>
              </a:rPr>
              <a:t>Elaborar un decálogo familiar.</a:t>
            </a:r>
          </a:p>
          <a:p>
            <a:r>
              <a:rPr lang="es-SV" sz="3200" dirty="0">
                <a:solidFill>
                  <a:schemeClr val="tx1"/>
                </a:solidFill>
                <a:highlight>
                  <a:srgbClr val="00FFFF"/>
                </a:highlight>
                <a:latin typeface="Cooper Black" panose="0208090404030B020404" pitchFamily="18" charset="0"/>
              </a:rPr>
              <a:t>3. </a:t>
            </a:r>
            <a:r>
              <a:rPr lang="es-SV" sz="3200" dirty="0">
                <a:solidFill>
                  <a:schemeClr val="tx1"/>
                </a:solidFill>
                <a:latin typeface="Cooper Black" panose="0208090404030B020404" pitchFamily="18" charset="0"/>
              </a:rPr>
              <a:t>Propiciar actividades juntos que promuevan la regulación emocional.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562608F-9C92-4314-E27F-BF9459F42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89985" l="4907" r="90000">
                        <a14:foregroundMark x1="48241" y1="46686" x2="51296" y2="37997"/>
                        <a14:foregroundMark x1="51296" y1="37997" x2="55463" y2="33873"/>
                        <a14:foregroundMark x1="55463" y1="33873" x2="60093" y2="32106"/>
                        <a14:foregroundMark x1="60093" y1="32106" x2="69537" y2="24006"/>
                        <a14:foregroundMark x1="69537" y1="24006" x2="73704" y2="30486"/>
                        <a14:foregroundMark x1="73704" y1="30486" x2="74537" y2="37703"/>
                        <a14:foregroundMark x1="74537" y1="37703" x2="70093" y2="91753"/>
                        <a14:foregroundMark x1="70093" y1="91753" x2="67685" y2="98527"/>
                        <a14:foregroundMark x1="67685" y1="98527" x2="34537" y2="96613"/>
                        <a14:foregroundMark x1="34537" y1="96613" x2="17870" y2="90427"/>
                        <a14:foregroundMark x1="17870" y1="90427" x2="8981" y2="64359"/>
                        <a14:foregroundMark x1="8981" y1="64359" x2="4352" y2="57290"/>
                        <a14:foregroundMark x1="4352" y1="57290" x2="4907" y2="49190"/>
                        <a14:foregroundMark x1="4907" y1="49190" x2="13889" y2="25331"/>
                        <a14:foregroundMark x1="13889" y1="25331" x2="18611" y2="25331"/>
                        <a14:foregroundMark x1="18611" y1="25331" x2="22500" y2="31370"/>
                        <a14:foregroundMark x1="22500" y1="31370" x2="23611" y2="40059"/>
                        <a14:foregroundMark x1="23611" y1="40059" x2="23148" y2="48895"/>
                        <a14:foregroundMark x1="23148" y1="48895" x2="28148" y2="49632"/>
                        <a14:foregroundMark x1="28148" y1="49632" x2="34167" y2="25331"/>
                        <a14:foregroundMark x1="34167" y1="25331" x2="39537" y2="22533"/>
                        <a14:foregroundMark x1="39537" y1="22533" x2="42593" y2="30191"/>
                        <a14:foregroundMark x1="42593" y1="30191" x2="42963" y2="38292"/>
                        <a14:foregroundMark x1="42963" y1="38292" x2="45278" y2="45214"/>
                        <a14:foregroundMark x1="45278" y1="45214" x2="48333" y2="46686"/>
                      </a14:backgroundRemoval>
                    </a14:imgEffect>
                  </a14:imgLayer>
                </a14:imgProps>
              </a:ext>
            </a:extLst>
          </a:blip>
          <a:srcRect t="22652" r="25949"/>
          <a:stretch>
            <a:fillRect/>
          </a:stretch>
        </p:blipFill>
        <p:spPr>
          <a:xfrm>
            <a:off x="7461903" y="4347578"/>
            <a:ext cx="4656965" cy="30581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8B640A-0CB6-EBFA-F9D7-510E7955F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291" y="0"/>
            <a:ext cx="2859485" cy="169323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02419DD-C36B-8B5C-F604-3F69AF5CF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5941" y="4135074"/>
            <a:ext cx="4651883" cy="305818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9EE9A0B-2B2E-22AB-03E5-95E7C7613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729" y="4968076"/>
            <a:ext cx="2103302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22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21B7F-0CB8-4F6C-BBE7-935794AC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11" y="300814"/>
            <a:ext cx="7877723" cy="1094433"/>
          </a:xfrm>
        </p:spPr>
        <p:txBody>
          <a:bodyPr/>
          <a:lstStyle/>
          <a:p>
            <a:r>
              <a:rPr lang="es-MX" dirty="0">
                <a:latin typeface="Arial Black" panose="020B0A04020102020204" pitchFamily="34" charset="0"/>
              </a:rPr>
              <a:t>Para llevar a casa…</a:t>
            </a:r>
            <a:endParaRPr lang="es-SV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AC4F669-A92C-4A9C-8103-2EA36C981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078" y="1456013"/>
            <a:ext cx="4175345" cy="545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63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4526625-BE01-9961-2F53-FCA7809F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BBD5AFA-4109-CA88-8B35-3537A516A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367" y="3095400"/>
            <a:ext cx="5875502" cy="667200"/>
          </a:xfrm>
        </p:spPr>
        <p:txBody>
          <a:bodyPr/>
          <a:lstStyle/>
          <a:p>
            <a:pPr algn="ctr"/>
            <a:r>
              <a:rPr lang="es-MX" dirty="0">
                <a:highlight>
                  <a:srgbClr val="00FFFF"/>
                </a:highlight>
                <a:latin typeface="Cooper Black" panose="0208090404030B020404" pitchFamily="18" charset="0"/>
              </a:rPr>
              <a:t>EMPATÍA</a:t>
            </a:r>
            <a:endParaRPr lang="es-SV" dirty="0">
              <a:highlight>
                <a:srgbClr val="00FFFF"/>
              </a:highlight>
              <a:latin typeface="Cooper Black" panose="0208090404030B020404" pitchFamily="18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CA6AEBC9-9243-6A0D-5E09-6FABD844D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7531" y="5407572"/>
            <a:ext cx="7267903" cy="1166648"/>
          </a:xfrm>
        </p:spPr>
        <p:txBody>
          <a:bodyPr/>
          <a:lstStyle/>
          <a:p>
            <a:pPr algn="ctr"/>
            <a:r>
              <a:rPr lang="es-MX" sz="2800" dirty="0">
                <a:highlight>
                  <a:srgbClr val="FFFF00"/>
                </a:highlight>
                <a:latin typeface="Cooper Black" panose="0208090404030B020404" pitchFamily="18" charset="0"/>
              </a:rPr>
              <a:t>Romanos 12:15 :  "Gozaos con los que se gozan, y llorad con los que lloran." </a:t>
            </a:r>
            <a:endParaRPr lang="es-SV" sz="2800" dirty="0">
              <a:highlight>
                <a:srgbClr val="FFFF00"/>
              </a:highligh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77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9751B-DF06-FC0F-05B8-CCBF3C5A5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" y="1301457"/>
            <a:ext cx="7622933" cy="980800"/>
          </a:xfrm>
        </p:spPr>
        <p:txBody>
          <a:bodyPr/>
          <a:lstStyle/>
          <a:p>
            <a:r>
              <a:rPr lang="es-MX" sz="3600" dirty="0">
                <a:latin typeface="Cooper Black" panose="0208090404030B020404" pitchFamily="18" charset="0"/>
              </a:rPr>
              <a:t>-Capacidad de comprensión </a:t>
            </a:r>
            <a:br>
              <a:rPr lang="es-MX" sz="3600" dirty="0">
                <a:latin typeface="Cooper Black" panose="0208090404030B020404" pitchFamily="18" charset="0"/>
              </a:rPr>
            </a:br>
            <a:r>
              <a:rPr lang="es-MX" sz="3600" dirty="0">
                <a:latin typeface="Cooper Black" panose="0208090404030B020404" pitchFamily="18" charset="0"/>
              </a:rPr>
              <a:t>-Repuesta emocional</a:t>
            </a:r>
            <a:br>
              <a:rPr lang="es-MX" sz="3600" dirty="0">
                <a:latin typeface="Cooper Black" panose="0208090404030B020404" pitchFamily="18" charset="0"/>
              </a:rPr>
            </a:br>
            <a:r>
              <a:rPr lang="es-MX" sz="3600" dirty="0">
                <a:latin typeface="Cooper Black" panose="0208090404030B020404" pitchFamily="18" charset="0"/>
              </a:rPr>
              <a:t>-Amor al prójimo </a:t>
            </a:r>
            <a:br>
              <a:rPr lang="es-MX" dirty="0"/>
            </a:br>
            <a:endParaRPr lang="es-SV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CF0742E-7307-BE68-23F7-74C0AFDAF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6" b="98594" l="93" r="90000">
                        <a14:foregroundMark x1="26481" y1="45429" x2="30833" y2="41913"/>
                        <a14:foregroundMark x1="30833" y1="41913" x2="35556" y2="42053"/>
                        <a14:foregroundMark x1="35556" y1="42053" x2="40648" y2="55274"/>
                        <a14:foregroundMark x1="40648" y1="55274" x2="45278" y2="28129"/>
                        <a14:foregroundMark x1="45278" y1="28129" x2="50278" y2="25738"/>
                        <a14:foregroundMark x1="50278" y1="25738" x2="55185" y2="26301"/>
                        <a14:foregroundMark x1="55185" y1="26301" x2="59352" y2="29817"/>
                        <a14:foregroundMark x1="59352" y1="29817" x2="63241" y2="23347"/>
                        <a14:foregroundMark x1="63241" y1="23347" x2="68519" y2="26020"/>
                        <a14:foregroundMark x1="68519" y1="26020" x2="72685" y2="30380"/>
                        <a14:foregroundMark x1="72685" y1="30380" x2="72222" y2="21941"/>
                        <a14:foregroundMark x1="72222" y1="21941" x2="77870" y2="18847"/>
                        <a14:foregroundMark x1="77870" y1="18847" x2="86852" y2="42053"/>
                        <a14:foregroundMark x1="86852" y1="42053" x2="82222" y2="98594"/>
                        <a14:foregroundMark x1="46111" y1="28411" x2="42685" y2="36428"/>
                        <a14:foregroundMark x1="42685" y1="36428" x2="42593" y2="54149"/>
                        <a14:foregroundMark x1="42593" y1="54149" x2="37870" y2="49930"/>
                        <a14:foregroundMark x1="37870" y1="49930" x2="34722" y2="41913"/>
                        <a14:foregroundMark x1="34722" y1="41913" x2="28333" y2="40788"/>
                        <a14:foregroundMark x1="28333" y1="40788" x2="24907" y2="46835"/>
                        <a14:foregroundMark x1="24907" y1="46835" x2="19167" y2="48523"/>
                        <a14:foregroundMark x1="19167" y1="48523" x2="10926" y2="42335"/>
                        <a14:foregroundMark x1="10926" y1="42335" x2="3796" y2="44023"/>
                        <a14:foregroundMark x1="3796" y1="44023" x2="93" y2="46695"/>
                      </a14:backgroundRemoval>
                    </a14:imgEffect>
                  </a14:imgLayer>
                </a14:imgProps>
              </a:ext>
            </a:extLst>
          </a:blip>
          <a:srcRect l="45454" t="17589" r="14591"/>
          <a:stretch>
            <a:fillRect/>
          </a:stretch>
        </p:blipFill>
        <p:spPr>
          <a:xfrm>
            <a:off x="8143195" y="283779"/>
            <a:ext cx="4110167" cy="6779262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8E74096-49D1-19FF-A46A-94E8AD28A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763" y="2508266"/>
            <a:ext cx="3067200" cy="3067200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505359CD-1871-C441-2746-08454D390BD2}"/>
              </a:ext>
            </a:extLst>
          </p:cNvPr>
          <p:cNvSpPr txBox="1"/>
          <p:nvPr/>
        </p:nvSpPr>
        <p:spPr>
          <a:xfrm>
            <a:off x="3001437" y="2282257"/>
            <a:ext cx="51417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highlight>
                  <a:srgbClr val="FF00FF"/>
                </a:highlight>
                <a:latin typeface="Cooper Black" panose="0208090404030B020404" pitchFamily="18" charset="0"/>
              </a:rPr>
              <a:t>¿Por qué mostrar empatía?</a:t>
            </a:r>
          </a:p>
          <a:p>
            <a:r>
              <a:rPr lang="es-MX" sz="3200" dirty="0">
                <a:latin typeface="Cooper Black" panose="0208090404030B020404" pitchFamily="18" charset="0"/>
              </a:rPr>
              <a:t>Por que… </a:t>
            </a:r>
            <a:r>
              <a:rPr lang="es-MX" sz="3200" dirty="0">
                <a:highlight>
                  <a:srgbClr val="FFFF00"/>
                </a:highlight>
                <a:latin typeface="Cooper Black" panose="0208090404030B020404" pitchFamily="18" charset="0"/>
              </a:rPr>
              <a:t>"He aquí, herencia de Jehová son los hijos; cosa de estima el fruto del vientre."</a:t>
            </a:r>
            <a:r>
              <a:rPr lang="es-MX" sz="3200" dirty="0">
                <a:latin typeface="Cooper Black" panose="0208090404030B020404" pitchFamily="18" charset="0"/>
              </a:rPr>
              <a:t>    </a:t>
            </a:r>
            <a:r>
              <a:rPr lang="es-SV" sz="2400" dirty="0">
                <a:latin typeface="Cooper Black" panose="0208090404030B020404" pitchFamily="18" charset="0"/>
              </a:rPr>
              <a:t>Salmos 127:3</a:t>
            </a:r>
          </a:p>
          <a:p>
            <a:endParaRPr lang="es-SV" sz="2400" dirty="0">
              <a:latin typeface="Cooper Black" panose="0208090404030B020404" pitchFamily="18" charset="0"/>
            </a:endParaRP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F6824498-9C2F-EC9E-CD7A-BA7A91C623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089" t="22828" r="37816" b="19549"/>
          <a:stretch>
            <a:fillRect/>
          </a:stretch>
        </p:blipFill>
        <p:spPr>
          <a:xfrm>
            <a:off x="5024216" y="4858184"/>
            <a:ext cx="2088842" cy="199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5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A670E-E97A-D027-CB37-EF2E3B42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185" y="177215"/>
            <a:ext cx="11524594" cy="1407739"/>
          </a:xfrm>
        </p:spPr>
        <p:txBody>
          <a:bodyPr/>
          <a:lstStyle/>
          <a:p>
            <a:pPr algn="ctr"/>
            <a:r>
              <a:rPr lang="es-MX" sz="4400" dirty="0">
                <a:latin typeface="Cooper Black" panose="0208090404030B020404" pitchFamily="18" charset="0"/>
              </a:rPr>
              <a:t>Pero, ¿Qué puedo hacer cuando no puedo sentir empatía?</a:t>
            </a:r>
            <a:endParaRPr lang="es-SV" sz="4400" dirty="0">
              <a:latin typeface="Cooper Black" panose="0208090404030B020404" pitchFamily="18" charset="0"/>
            </a:endParaRP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A009A1AC-EF4A-6BA2-56F9-4695876D9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2913" y="526045"/>
            <a:ext cx="9338444" cy="6830670"/>
          </a:xfrm>
        </p:spPr>
        <p:txBody>
          <a:bodyPr/>
          <a:lstStyle/>
          <a:p>
            <a:r>
              <a:rPr lang="es-MX" sz="2600" dirty="0">
                <a:latin typeface="Cooper Black" panose="0208090404030B020404" pitchFamily="18" charset="0"/>
              </a:rPr>
              <a:t>-No esconda sus emociones a Dios, al contrario preséntelas a Él en oración.</a:t>
            </a:r>
          </a:p>
          <a:p>
            <a:r>
              <a:rPr lang="es-MX" sz="2600" i="1" dirty="0">
                <a:solidFill>
                  <a:schemeClr val="accent1"/>
                </a:solidFill>
                <a:latin typeface="Cooper Black" panose="0208090404030B020404" pitchFamily="18" charset="0"/>
              </a:rPr>
              <a:t>¨…echando toda vuestra ansiedad sobre Él, porque Él tiene cuidado de vosotros¨</a:t>
            </a:r>
            <a:r>
              <a:rPr lang="es-MX" sz="2600" b="1" i="1" dirty="0">
                <a:solidFill>
                  <a:schemeClr val="accent1"/>
                </a:solidFill>
                <a:highlight>
                  <a:srgbClr val="FFFF00"/>
                </a:highlight>
                <a:latin typeface="Cooper Black" panose="0208090404030B020404" pitchFamily="18" charset="0"/>
              </a:rPr>
              <a:t>1ra Pedro 5:7</a:t>
            </a:r>
          </a:p>
          <a:p>
            <a:r>
              <a:rPr lang="es-MX" sz="2600" dirty="0">
                <a:solidFill>
                  <a:schemeClr val="bg2"/>
                </a:solidFill>
                <a:latin typeface="Cooper Black" panose="0208090404030B020404" pitchFamily="18" charset="0"/>
              </a:rPr>
              <a:t>-No oculte situaciones/emociones a su familia, incluyendo a sus hijos</a:t>
            </a:r>
          </a:p>
          <a:p>
            <a:r>
              <a:rPr lang="es-MX" sz="2600" i="1" dirty="0">
                <a:solidFill>
                  <a:schemeClr val="accent1"/>
                </a:solidFill>
                <a:latin typeface="Cooper Black" panose="0208090404030B020404" pitchFamily="18" charset="0"/>
              </a:rPr>
              <a:t>¨…y de hacer bien y de la ayuda mutua no os olvidéis; porque de tales sacrificios se agrada Dios¨. </a:t>
            </a:r>
            <a:r>
              <a:rPr lang="es-MX" sz="2600" b="1" i="1" dirty="0">
                <a:solidFill>
                  <a:schemeClr val="accent1"/>
                </a:solidFill>
                <a:highlight>
                  <a:srgbClr val="FFFF00"/>
                </a:highlight>
                <a:latin typeface="Cooper Black" panose="0208090404030B020404" pitchFamily="18" charset="0"/>
              </a:rPr>
              <a:t>Hebreos 13:16</a:t>
            </a:r>
          </a:p>
          <a:p>
            <a:r>
              <a:rPr lang="es-MX" sz="2600" dirty="0">
                <a:solidFill>
                  <a:schemeClr val="bg2"/>
                </a:solidFill>
                <a:latin typeface="Cooper Black" panose="0208090404030B020404" pitchFamily="18" charset="0"/>
              </a:rPr>
              <a:t>-Busque ayuda</a:t>
            </a:r>
          </a:p>
          <a:p>
            <a:r>
              <a:rPr lang="es-MX" sz="2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oper Black" panose="0208090404030B020404" pitchFamily="18" charset="0"/>
              </a:rPr>
              <a:t>¨…en la multitud de consejeros hay seguridad¨</a:t>
            </a:r>
          </a:p>
          <a:p>
            <a:r>
              <a:rPr lang="es-MX" sz="26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es-MX" sz="2600" b="1" i="1" dirty="0">
                <a:solidFill>
                  <a:schemeClr val="accent3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Cooper Black" panose="0208090404030B020404" pitchFamily="18" charset="0"/>
              </a:rPr>
              <a:t>Proverbios 11:14</a:t>
            </a:r>
            <a:endParaRPr lang="es-SV" sz="2600" b="1" i="1" dirty="0">
              <a:solidFill>
                <a:schemeClr val="accent3">
                  <a:lumMod val="40000"/>
                  <a:lumOff val="60000"/>
                </a:schemeClr>
              </a:solidFill>
              <a:highlight>
                <a:srgbClr val="FFFF00"/>
              </a:highlight>
              <a:latin typeface="Cooper Black" panose="0208090404030B020404" pitchFamily="18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A499FA1-3CD2-4652-A064-01E9D66BD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5942" y="1892270"/>
            <a:ext cx="2969119" cy="204911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AD771D-3053-9450-E8C8-75873D665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054" y="4909625"/>
            <a:ext cx="4486946" cy="232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57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1429A-384B-0DD0-79FF-95E12E832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39A1EEA8-D0FF-76C4-B3A3-67D7E5224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CDF668B-FBB9-5D8C-B5D0-CB1C6CD78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47"/>
          <a:stretch/>
        </p:blipFill>
        <p:spPr>
          <a:xfrm>
            <a:off x="-1" y="-38400"/>
            <a:ext cx="12192000" cy="6896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D183EC9-7177-9C86-F5B4-98BE5287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757" y="2790497"/>
            <a:ext cx="4391243" cy="40675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0000513-79DB-B681-42BB-E20B55831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0968" y="3249821"/>
            <a:ext cx="4067503" cy="406750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A20F959-0569-7E78-6E93-6A06BF9C6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156" t="21839" r="16050" b="13333"/>
          <a:stretch>
            <a:fillRect/>
          </a:stretch>
        </p:blipFill>
        <p:spPr>
          <a:xfrm>
            <a:off x="1" y="141890"/>
            <a:ext cx="3194352" cy="276871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84CE9A1-E1FB-79B0-798A-4A3B80680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8565" t="11724" r="17259" b="13042"/>
          <a:stretch>
            <a:fillRect/>
          </a:stretch>
        </p:blipFill>
        <p:spPr>
          <a:xfrm>
            <a:off x="9682405" y="450872"/>
            <a:ext cx="1876598" cy="188369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DCB7255-D040-5530-78C7-9ABCC2557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9264" t="10397" r="11287" b="8461"/>
          <a:stretch>
            <a:fillRect/>
          </a:stretch>
        </p:blipFill>
        <p:spPr>
          <a:xfrm>
            <a:off x="3816608" y="4867325"/>
            <a:ext cx="1638317" cy="15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109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Simple Light">
      <a:dk1>
        <a:srgbClr val="323041"/>
      </a:dk1>
      <a:lt1>
        <a:srgbClr val="EBE0D4"/>
      </a:lt1>
      <a:dk2>
        <a:srgbClr val="D06B54"/>
      </a:dk2>
      <a:lt2>
        <a:srgbClr val="EBE0D4"/>
      </a:lt2>
      <a:accent1>
        <a:srgbClr val="639AA6"/>
      </a:accent1>
      <a:accent2>
        <a:srgbClr val="175073"/>
      </a:accent2>
      <a:accent3>
        <a:srgbClr val="750A00"/>
      </a:accent3>
      <a:accent4>
        <a:srgbClr val="A66B5E"/>
      </a:accent4>
      <a:accent5>
        <a:srgbClr val="FFFFFF"/>
      </a:accent5>
      <a:accent6>
        <a:srgbClr val="FFFFFF"/>
      </a:accent6>
      <a:hlink>
        <a:srgbClr val="D06B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6517E9F6-8945-4655-82C2-6A23B07A9C2B}" vid="{716EFCD3-6DAC-467F-B5D8-CCDAC8FFAF0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435</TotalTime>
  <Words>402</Words>
  <Application>Microsoft Office PowerPoint</Application>
  <PresentationFormat>Panorámica</PresentationFormat>
  <Paragraphs>35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0" baseType="lpstr">
      <vt:lpstr>Archivo Black</vt:lpstr>
      <vt:lpstr>Arial</vt:lpstr>
      <vt:lpstr>Arial Black</vt:lpstr>
      <vt:lpstr>Calibri</vt:lpstr>
      <vt:lpstr>Cooper Black</vt:lpstr>
      <vt:lpstr>Crimson Text</vt:lpstr>
      <vt:lpstr>Forte</vt:lpstr>
      <vt:lpstr>Mistral</vt:lpstr>
      <vt:lpstr>Open Sans</vt:lpstr>
      <vt:lpstr>Open Sans SemiBold</vt:lpstr>
      <vt:lpstr>Tema1</vt:lpstr>
      <vt:lpstr>Las emociones de mis hijos, ¿Cómo manejarlas?</vt:lpstr>
      <vt:lpstr>¿Qué son las emociones?</vt:lpstr>
      <vt:lpstr>-Las emociones, son respuestas naturales del ser humano, pero creadas por Dios.  -Desde bebés, necesitamos un acompañamiento emocional.  -A medida que crece, “el modo en que el niño afronta una situación de crisis, va a ser reflejo en buena medida del modo en que la familia afronta la crisis”.</vt:lpstr>
      <vt:lpstr>Estrategias para educar a los hijos con Inteligencia Emocional</vt:lpstr>
      <vt:lpstr>Para llevar a casa…</vt:lpstr>
      <vt:lpstr>EMPATÍA</vt:lpstr>
      <vt:lpstr>-Capacidad de comprensión  -Repuesta emocional -Amor al prójimo  </vt:lpstr>
      <vt:lpstr>Pero, ¿Qué puedo hacer cuando no puedo sentir empatía?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emociones de mis hijos, ¿Cómo manejarlas?</dc:title>
  <dc:creator>Psicopedagogía</dc:creator>
  <cp:lastModifiedBy>Psicopedagogía</cp:lastModifiedBy>
  <cp:revision>44</cp:revision>
  <dcterms:created xsi:type="dcterms:W3CDTF">2025-07-28T20:33:38Z</dcterms:created>
  <dcterms:modified xsi:type="dcterms:W3CDTF">2025-08-11T21:08:29Z</dcterms:modified>
</cp:coreProperties>
</file>